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200638" cy="28800425"/>
  <p:notesSz cx="9144000" cy="6858000"/>
  <p:defaultTextStyle>
    <a:defPPr>
      <a:defRPr lang="sr-Latn-CS"/>
    </a:defPPr>
    <a:lvl1pPr marL="0" algn="l" defTabSz="3971358" rtl="0" eaLnBrk="1" latinLnBrk="0" hangingPunct="1">
      <a:defRPr sz="7876" kern="1200">
        <a:solidFill>
          <a:schemeClr val="tx1"/>
        </a:solidFill>
        <a:latin typeface="+mn-lt"/>
        <a:ea typeface="+mn-ea"/>
        <a:cs typeface="+mn-cs"/>
      </a:defRPr>
    </a:lvl1pPr>
    <a:lvl2pPr marL="1985678" algn="l" defTabSz="3971358" rtl="0" eaLnBrk="1" latinLnBrk="0" hangingPunct="1">
      <a:defRPr sz="7876" kern="1200">
        <a:solidFill>
          <a:schemeClr val="tx1"/>
        </a:solidFill>
        <a:latin typeface="+mn-lt"/>
        <a:ea typeface="+mn-ea"/>
        <a:cs typeface="+mn-cs"/>
      </a:defRPr>
    </a:lvl2pPr>
    <a:lvl3pPr marL="3971358" algn="l" defTabSz="3971358" rtl="0" eaLnBrk="1" latinLnBrk="0" hangingPunct="1">
      <a:defRPr sz="7876" kern="1200">
        <a:solidFill>
          <a:schemeClr val="tx1"/>
        </a:solidFill>
        <a:latin typeface="+mn-lt"/>
        <a:ea typeface="+mn-ea"/>
        <a:cs typeface="+mn-cs"/>
      </a:defRPr>
    </a:lvl3pPr>
    <a:lvl4pPr marL="5957036" algn="l" defTabSz="3971358" rtl="0" eaLnBrk="1" latinLnBrk="0" hangingPunct="1">
      <a:defRPr sz="7876" kern="1200">
        <a:solidFill>
          <a:schemeClr val="tx1"/>
        </a:solidFill>
        <a:latin typeface="+mn-lt"/>
        <a:ea typeface="+mn-ea"/>
        <a:cs typeface="+mn-cs"/>
      </a:defRPr>
    </a:lvl4pPr>
    <a:lvl5pPr marL="7942714" algn="l" defTabSz="3971358" rtl="0" eaLnBrk="1" latinLnBrk="0" hangingPunct="1">
      <a:defRPr sz="7876" kern="1200">
        <a:solidFill>
          <a:schemeClr val="tx1"/>
        </a:solidFill>
        <a:latin typeface="+mn-lt"/>
        <a:ea typeface="+mn-ea"/>
        <a:cs typeface="+mn-cs"/>
      </a:defRPr>
    </a:lvl5pPr>
    <a:lvl6pPr marL="9928394" algn="l" defTabSz="3971358" rtl="0" eaLnBrk="1" latinLnBrk="0" hangingPunct="1">
      <a:defRPr sz="7876" kern="1200">
        <a:solidFill>
          <a:schemeClr val="tx1"/>
        </a:solidFill>
        <a:latin typeface="+mn-lt"/>
        <a:ea typeface="+mn-ea"/>
        <a:cs typeface="+mn-cs"/>
      </a:defRPr>
    </a:lvl6pPr>
    <a:lvl7pPr marL="11914070" algn="l" defTabSz="3971358" rtl="0" eaLnBrk="1" latinLnBrk="0" hangingPunct="1">
      <a:defRPr sz="7876" kern="1200">
        <a:solidFill>
          <a:schemeClr val="tx1"/>
        </a:solidFill>
        <a:latin typeface="+mn-lt"/>
        <a:ea typeface="+mn-ea"/>
        <a:cs typeface="+mn-cs"/>
      </a:defRPr>
    </a:lvl7pPr>
    <a:lvl8pPr marL="13899750" algn="l" defTabSz="3971358" rtl="0" eaLnBrk="1" latinLnBrk="0" hangingPunct="1">
      <a:defRPr sz="7876" kern="1200">
        <a:solidFill>
          <a:schemeClr val="tx1"/>
        </a:solidFill>
        <a:latin typeface="+mn-lt"/>
        <a:ea typeface="+mn-ea"/>
        <a:cs typeface="+mn-cs"/>
      </a:defRPr>
    </a:lvl8pPr>
    <a:lvl9pPr marL="15885426" algn="l" defTabSz="3971358" rtl="0" eaLnBrk="1" latinLnBrk="0" hangingPunct="1">
      <a:defRPr sz="787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072" userDrawn="1">
          <p15:clr>
            <a:srgbClr val="A4A3A4"/>
          </p15:clr>
        </p15:guide>
        <p15:guide id="2" pos="1360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6C0A"/>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538" autoAdjust="0"/>
    <p:restoredTop sz="94660"/>
  </p:normalViewPr>
  <p:slideViewPr>
    <p:cSldViewPr>
      <p:cViewPr>
        <p:scale>
          <a:sx n="33" d="100"/>
          <a:sy n="33" d="100"/>
        </p:scale>
        <p:origin x="954" y="-774"/>
      </p:cViewPr>
      <p:guideLst>
        <p:guide orient="horz" pos="9072"/>
        <p:guide pos="1360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40049" y="8946807"/>
            <a:ext cx="36720542" cy="6173426"/>
          </a:xfrm>
        </p:spPr>
        <p:txBody>
          <a:bodyPr/>
          <a:lstStyle/>
          <a:p>
            <a:r>
              <a:rPr lang="en-US"/>
              <a:t>Click to edit Master title style</a:t>
            </a:r>
            <a:endParaRPr lang="hr-HR"/>
          </a:p>
        </p:txBody>
      </p:sp>
      <p:sp>
        <p:nvSpPr>
          <p:cNvPr id="3" name="Subtitle 2"/>
          <p:cNvSpPr>
            <a:spLocks noGrp="1"/>
          </p:cNvSpPr>
          <p:nvPr>
            <p:ph type="subTitle" idx="1"/>
          </p:nvPr>
        </p:nvSpPr>
        <p:spPr>
          <a:xfrm>
            <a:off x="6480096" y="16320243"/>
            <a:ext cx="30240448" cy="7360108"/>
          </a:xfrm>
        </p:spPr>
        <p:txBody>
          <a:bodyPr/>
          <a:lstStyle>
            <a:lvl1pPr marL="0" indent="0" algn="ctr">
              <a:buNone/>
              <a:defRPr>
                <a:solidFill>
                  <a:schemeClr val="tx1">
                    <a:tint val="75000"/>
                  </a:schemeClr>
                </a:solidFill>
              </a:defRPr>
            </a:lvl1pPr>
            <a:lvl2pPr marL="1711396" indent="0" algn="ctr">
              <a:buNone/>
              <a:defRPr>
                <a:solidFill>
                  <a:schemeClr val="tx1">
                    <a:tint val="75000"/>
                  </a:schemeClr>
                </a:solidFill>
              </a:defRPr>
            </a:lvl2pPr>
            <a:lvl3pPr marL="3422790" indent="0" algn="ctr">
              <a:buNone/>
              <a:defRPr>
                <a:solidFill>
                  <a:schemeClr val="tx1">
                    <a:tint val="75000"/>
                  </a:schemeClr>
                </a:solidFill>
              </a:defRPr>
            </a:lvl3pPr>
            <a:lvl4pPr marL="5134186" indent="0" algn="ctr">
              <a:buNone/>
              <a:defRPr>
                <a:solidFill>
                  <a:schemeClr val="tx1">
                    <a:tint val="75000"/>
                  </a:schemeClr>
                </a:solidFill>
              </a:defRPr>
            </a:lvl4pPr>
            <a:lvl5pPr marL="6845578" indent="0" algn="ctr">
              <a:buNone/>
              <a:defRPr>
                <a:solidFill>
                  <a:schemeClr val="tx1">
                    <a:tint val="75000"/>
                  </a:schemeClr>
                </a:solidFill>
              </a:defRPr>
            </a:lvl5pPr>
            <a:lvl6pPr marL="8556976" indent="0" algn="ctr">
              <a:buNone/>
              <a:defRPr>
                <a:solidFill>
                  <a:schemeClr val="tx1">
                    <a:tint val="75000"/>
                  </a:schemeClr>
                </a:solidFill>
              </a:defRPr>
            </a:lvl6pPr>
            <a:lvl7pPr marL="10268368" indent="0" algn="ctr">
              <a:buNone/>
              <a:defRPr>
                <a:solidFill>
                  <a:schemeClr val="tx1">
                    <a:tint val="75000"/>
                  </a:schemeClr>
                </a:solidFill>
              </a:defRPr>
            </a:lvl7pPr>
            <a:lvl8pPr marL="11979762" indent="0" algn="ctr">
              <a:buNone/>
              <a:defRPr>
                <a:solidFill>
                  <a:schemeClr val="tx1">
                    <a:tint val="75000"/>
                  </a:schemeClr>
                </a:solidFill>
              </a:defRPr>
            </a:lvl8pPr>
            <a:lvl9pPr marL="13691156" indent="0" algn="ctr">
              <a:buNone/>
              <a:defRPr>
                <a:solidFill>
                  <a:schemeClr val="tx1">
                    <a:tint val="75000"/>
                  </a:schemeClr>
                </a:solidFill>
              </a:defRPr>
            </a:lvl9pPr>
          </a:lstStyle>
          <a:p>
            <a:r>
              <a:rPr lang="en-US"/>
              <a:t>Click to edit Master subtitle style</a:t>
            </a:r>
            <a:endParaRPr lang="hr-HR"/>
          </a:p>
        </p:txBody>
      </p:sp>
      <p:sp>
        <p:nvSpPr>
          <p:cNvPr id="4" name="Date Placeholder 3"/>
          <p:cNvSpPr>
            <a:spLocks noGrp="1"/>
          </p:cNvSpPr>
          <p:nvPr>
            <p:ph type="dt" sz="half" idx="10"/>
          </p:nvPr>
        </p:nvSpPr>
        <p:spPr/>
        <p:txBody>
          <a:bodyPr/>
          <a:lstStyle/>
          <a:p>
            <a:fld id="{A3F84B2D-0444-45B3-B5E0-B4A08490BFAA}" type="datetimeFigureOut">
              <a:rPr lang="hr-HR" smtClean="0"/>
              <a:pPr/>
              <a:t>20.5.2022.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EAB68AE0-AAA9-4551-AEC2-670E7BF630EA}"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fld id="{A3F84B2D-0444-45B3-B5E0-B4A08490BFAA}" type="datetimeFigureOut">
              <a:rPr lang="hr-HR" smtClean="0"/>
              <a:pPr/>
              <a:t>20.5.2022.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EAB68AE0-AAA9-4551-AEC2-670E7BF630EA}"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035861" y="1600026"/>
            <a:ext cx="18007766" cy="34140507"/>
          </a:xfrm>
        </p:spPr>
        <p:txBody>
          <a:bodyPr vert="eaVert"/>
          <a:lstStyle/>
          <a:p>
            <a:r>
              <a:rPr lang="en-US"/>
              <a:t>Click to edit Master title style</a:t>
            </a:r>
            <a:endParaRPr lang="hr-HR"/>
          </a:p>
        </p:txBody>
      </p:sp>
      <p:sp>
        <p:nvSpPr>
          <p:cNvPr id="3" name="Vertical Text Placeholder 2"/>
          <p:cNvSpPr>
            <a:spLocks noGrp="1"/>
          </p:cNvSpPr>
          <p:nvPr>
            <p:ph type="body" orient="vert" idx="1"/>
          </p:nvPr>
        </p:nvSpPr>
        <p:spPr>
          <a:xfrm>
            <a:off x="4005059" y="1600026"/>
            <a:ext cx="53310788" cy="341405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fld id="{A3F84B2D-0444-45B3-B5E0-B4A08490BFAA}" type="datetimeFigureOut">
              <a:rPr lang="hr-HR" smtClean="0"/>
              <a:pPr/>
              <a:t>20.5.2022.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EAB68AE0-AAA9-4551-AEC2-670E7BF630EA}"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fld id="{A3F84B2D-0444-45B3-B5E0-B4A08490BFAA}" type="datetimeFigureOut">
              <a:rPr lang="hr-HR" smtClean="0"/>
              <a:pPr/>
              <a:t>20.5.2022.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EAB68AE0-AAA9-4551-AEC2-670E7BF630EA}"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12553" y="18506944"/>
            <a:ext cx="36720542" cy="5720086"/>
          </a:xfrm>
        </p:spPr>
        <p:txBody>
          <a:bodyPr anchor="t"/>
          <a:lstStyle>
            <a:lvl1pPr algn="l">
              <a:defRPr sz="14936" b="1" cap="all"/>
            </a:lvl1pPr>
          </a:lstStyle>
          <a:p>
            <a:r>
              <a:rPr lang="en-US"/>
              <a:t>Click to edit Master title style</a:t>
            </a:r>
            <a:endParaRPr lang="hr-HR"/>
          </a:p>
        </p:txBody>
      </p:sp>
      <p:sp>
        <p:nvSpPr>
          <p:cNvPr id="3" name="Text Placeholder 2"/>
          <p:cNvSpPr>
            <a:spLocks noGrp="1"/>
          </p:cNvSpPr>
          <p:nvPr>
            <p:ph type="body" idx="1"/>
          </p:nvPr>
        </p:nvSpPr>
        <p:spPr>
          <a:xfrm>
            <a:off x="3412553" y="12206854"/>
            <a:ext cx="36720542" cy="6300090"/>
          </a:xfrm>
        </p:spPr>
        <p:txBody>
          <a:bodyPr anchor="b"/>
          <a:lstStyle>
            <a:lvl1pPr marL="0" indent="0">
              <a:buNone/>
              <a:defRPr sz="7466">
                <a:solidFill>
                  <a:schemeClr val="tx1">
                    <a:tint val="75000"/>
                  </a:schemeClr>
                </a:solidFill>
              </a:defRPr>
            </a:lvl1pPr>
            <a:lvl2pPr marL="1711396" indent="0">
              <a:buNone/>
              <a:defRPr sz="6788">
                <a:solidFill>
                  <a:schemeClr val="tx1">
                    <a:tint val="75000"/>
                  </a:schemeClr>
                </a:solidFill>
              </a:defRPr>
            </a:lvl2pPr>
            <a:lvl3pPr marL="3422790" indent="0">
              <a:buNone/>
              <a:defRPr sz="5884">
                <a:solidFill>
                  <a:schemeClr val="tx1">
                    <a:tint val="75000"/>
                  </a:schemeClr>
                </a:solidFill>
              </a:defRPr>
            </a:lvl3pPr>
            <a:lvl4pPr marL="5134186" indent="0">
              <a:buNone/>
              <a:defRPr sz="5204">
                <a:solidFill>
                  <a:schemeClr val="tx1">
                    <a:tint val="75000"/>
                  </a:schemeClr>
                </a:solidFill>
              </a:defRPr>
            </a:lvl4pPr>
            <a:lvl5pPr marL="6845578" indent="0">
              <a:buNone/>
              <a:defRPr sz="5204">
                <a:solidFill>
                  <a:schemeClr val="tx1">
                    <a:tint val="75000"/>
                  </a:schemeClr>
                </a:solidFill>
              </a:defRPr>
            </a:lvl5pPr>
            <a:lvl6pPr marL="8556976" indent="0">
              <a:buNone/>
              <a:defRPr sz="5204">
                <a:solidFill>
                  <a:schemeClr val="tx1">
                    <a:tint val="75000"/>
                  </a:schemeClr>
                </a:solidFill>
              </a:defRPr>
            </a:lvl6pPr>
            <a:lvl7pPr marL="10268368" indent="0">
              <a:buNone/>
              <a:defRPr sz="5204">
                <a:solidFill>
                  <a:schemeClr val="tx1">
                    <a:tint val="75000"/>
                  </a:schemeClr>
                </a:solidFill>
              </a:defRPr>
            </a:lvl7pPr>
            <a:lvl8pPr marL="11979762" indent="0">
              <a:buNone/>
              <a:defRPr sz="5204">
                <a:solidFill>
                  <a:schemeClr val="tx1">
                    <a:tint val="75000"/>
                  </a:schemeClr>
                </a:solidFill>
              </a:defRPr>
            </a:lvl8pPr>
            <a:lvl9pPr marL="13691156" indent="0">
              <a:buNone/>
              <a:defRPr sz="520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F84B2D-0444-45B3-B5E0-B4A08490BFAA}" type="datetimeFigureOut">
              <a:rPr lang="hr-HR" smtClean="0"/>
              <a:pPr/>
              <a:t>20.5.2022.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EAB68AE0-AAA9-4551-AEC2-670E7BF630EA}"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sz="half" idx="1"/>
          </p:nvPr>
        </p:nvSpPr>
        <p:spPr>
          <a:xfrm>
            <a:off x="4005061" y="9333475"/>
            <a:ext cx="35655527" cy="26407061"/>
          </a:xfrm>
        </p:spPr>
        <p:txBody>
          <a:bodyPr/>
          <a:lstStyle>
            <a:lvl1pPr>
              <a:defRPr sz="10410"/>
            </a:lvl1pPr>
            <a:lvl2pPr>
              <a:defRPr sz="9052"/>
            </a:lvl2pPr>
            <a:lvl3pPr>
              <a:defRPr sz="7466"/>
            </a:lvl3pPr>
            <a:lvl4pPr>
              <a:defRPr sz="6788"/>
            </a:lvl4pPr>
            <a:lvl5pPr>
              <a:defRPr sz="6788"/>
            </a:lvl5pPr>
            <a:lvl6pPr>
              <a:defRPr sz="6788"/>
            </a:lvl6pPr>
            <a:lvl7pPr>
              <a:defRPr sz="6788"/>
            </a:lvl7pPr>
            <a:lvl8pPr>
              <a:defRPr sz="6788"/>
            </a:lvl8pPr>
            <a:lvl9pPr>
              <a:defRPr sz="67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Content Placeholder 3"/>
          <p:cNvSpPr>
            <a:spLocks noGrp="1"/>
          </p:cNvSpPr>
          <p:nvPr>
            <p:ph sz="half" idx="2"/>
          </p:nvPr>
        </p:nvSpPr>
        <p:spPr>
          <a:xfrm>
            <a:off x="40380601" y="9333475"/>
            <a:ext cx="35663029" cy="26407061"/>
          </a:xfrm>
        </p:spPr>
        <p:txBody>
          <a:bodyPr/>
          <a:lstStyle>
            <a:lvl1pPr>
              <a:defRPr sz="10410"/>
            </a:lvl1pPr>
            <a:lvl2pPr>
              <a:defRPr sz="9052"/>
            </a:lvl2pPr>
            <a:lvl3pPr>
              <a:defRPr sz="7466"/>
            </a:lvl3pPr>
            <a:lvl4pPr>
              <a:defRPr sz="6788"/>
            </a:lvl4pPr>
            <a:lvl5pPr>
              <a:defRPr sz="6788"/>
            </a:lvl5pPr>
            <a:lvl6pPr>
              <a:defRPr sz="6788"/>
            </a:lvl6pPr>
            <a:lvl7pPr>
              <a:defRPr sz="6788"/>
            </a:lvl7pPr>
            <a:lvl8pPr>
              <a:defRPr sz="6788"/>
            </a:lvl8pPr>
            <a:lvl9pPr>
              <a:defRPr sz="67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Date Placeholder 4"/>
          <p:cNvSpPr>
            <a:spLocks noGrp="1"/>
          </p:cNvSpPr>
          <p:nvPr>
            <p:ph type="dt" sz="half" idx="10"/>
          </p:nvPr>
        </p:nvSpPr>
        <p:spPr/>
        <p:txBody>
          <a:bodyPr/>
          <a:lstStyle/>
          <a:p>
            <a:fld id="{A3F84B2D-0444-45B3-B5E0-B4A08490BFAA}" type="datetimeFigureOut">
              <a:rPr lang="hr-HR" smtClean="0"/>
              <a:pPr/>
              <a:t>20.5.2022.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EAB68AE0-AAA9-4551-AEC2-670E7BF630EA}"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60037" y="1153354"/>
            <a:ext cx="38880575" cy="4800072"/>
          </a:xfrm>
        </p:spPr>
        <p:txBody>
          <a:bodyPr/>
          <a:lstStyle>
            <a:lvl1pPr>
              <a:defRPr/>
            </a:lvl1pPr>
          </a:lstStyle>
          <a:p>
            <a:r>
              <a:rPr lang="en-US"/>
              <a:t>Click to edit Master title style</a:t>
            </a:r>
            <a:endParaRPr lang="hr-HR"/>
          </a:p>
        </p:txBody>
      </p:sp>
      <p:sp>
        <p:nvSpPr>
          <p:cNvPr id="3" name="Text Placeholder 2"/>
          <p:cNvSpPr>
            <a:spLocks noGrp="1"/>
          </p:cNvSpPr>
          <p:nvPr>
            <p:ph type="body" idx="1"/>
          </p:nvPr>
        </p:nvSpPr>
        <p:spPr>
          <a:xfrm>
            <a:off x="2160030" y="6446768"/>
            <a:ext cx="19087784" cy="2686704"/>
          </a:xfrm>
        </p:spPr>
        <p:txBody>
          <a:bodyPr anchor="b"/>
          <a:lstStyle>
            <a:lvl1pPr marL="0" indent="0">
              <a:buNone/>
              <a:defRPr sz="9052" b="1"/>
            </a:lvl1pPr>
            <a:lvl2pPr marL="1711396" indent="0">
              <a:buNone/>
              <a:defRPr sz="7466" b="1"/>
            </a:lvl2pPr>
            <a:lvl3pPr marL="3422790" indent="0">
              <a:buNone/>
              <a:defRPr sz="6788" b="1"/>
            </a:lvl3pPr>
            <a:lvl4pPr marL="5134186" indent="0">
              <a:buNone/>
              <a:defRPr sz="5884" b="1"/>
            </a:lvl4pPr>
            <a:lvl5pPr marL="6845578" indent="0">
              <a:buNone/>
              <a:defRPr sz="5884" b="1"/>
            </a:lvl5pPr>
            <a:lvl6pPr marL="8556976" indent="0">
              <a:buNone/>
              <a:defRPr sz="5884" b="1"/>
            </a:lvl6pPr>
            <a:lvl7pPr marL="10268368" indent="0">
              <a:buNone/>
              <a:defRPr sz="5884" b="1"/>
            </a:lvl7pPr>
            <a:lvl8pPr marL="11979762" indent="0">
              <a:buNone/>
              <a:defRPr sz="5884" b="1"/>
            </a:lvl8pPr>
            <a:lvl9pPr marL="13691156" indent="0">
              <a:buNone/>
              <a:defRPr sz="5884" b="1"/>
            </a:lvl9pPr>
          </a:lstStyle>
          <a:p>
            <a:pPr lvl="0"/>
            <a:r>
              <a:rPr lang="en-US"/>
              <a:t>Click to edit Master text styles</a:t>
            </a:r>
          </a:p>
        </p:txBody>
      </p:sp>
      <p:sp>
        <p:nvSpPr>
          <p:cNvPr id="4" name="Content Placeholder 3"/>
          <p:cNvSpPr>
            <a:spLocks noGrp="1"/>
          </p:cNvSpPr>
          <p:nvPr>
            <p:ph sz="half" idx="2"/>
          </p:nvPr>
        </p:nvSpPr>
        <p:spPr>
          <a:xfrm>
            <a:off x="2160030" y="9133472"/>
            <a:ext cx="19087784" cy="16593579"/>
          </a:xfrm>
        </p:spPr>
        <p:txBody>
          <a:bodyPr/>
          <a:lstStyle>
            <a:lvl1pPr>
              <a:defRPr sz="9052"/>
            </a:lvl1pPr>
            <a:lvl2pPr>
              <a:defRPr sz="7466"/>
            </a:lvl2pPr>
            <a:lvl3pPr>
              <a:defRPr sz="6788"/>
            </a:lvl3pPr>
            <a:lvl4pPr>
              <a:defRPr sz="5884"/>
            </a:lvl4pPr>
            <a:lvl5pPr>
              <a:defRPr sz="5884"/>
            </a:lvl5pPr>
            <a:lvl6pPr>
              <a:defRPr sz="5884"/>
            </a:lvl6pPr>
            <a:lvl7pPr>
              <a:defRPr sz="5884"/>
            </a:lvl7pPr>
            <a:lvl8pPr>
              <a:defRPr sz="5884"/>
            </a:lvl8pPr>
            <a:lvl9pPr>
              <a:defRPr sz="588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Text Placeholder 4"/>
          <p:cNvSpPr>
            <a:spLocks noGrp="1"/>
          </p:cNvSpPr>
          <p:nvPr>
            <p:ph type="body" sz="quarter" idx="3"/>
          </p:nvPr>
        </p:nvSpPr>
        <p:spPr>
          <a:xfrm>
            <a:off x="21945329" y="6446768"/>
            <a:ext cx="19095282" cy="2686704"/>
          </a:xfrm>
        </p:spPr>
        <p:txBody>
          <a:bodyPr anchor="b"/>
          <a:lstStyle>
            <a:lvl1pPr marL="0" indent="0">
              <a:buNone/>
              <a:defRPr sz="9052" b="1"/>
            </a:lvl1pPr>
            <a:lvl2pPr marL="1711396" indent="0">
              <a:buNone/>
              <a:defRPr sz="7466" b="1"/>
            </a:lvl2pPr>
            <a:lvl3pPr marL="3422790" indent="0">
              <a:buNone/>
              <a:defRPr sz="6788" b="1"/>
            </a:lvl3pPr>
            <a:lvl4pPr marL="5134186" indent="0">
              <a:buNone/>
              <a:defRPr sz="5884" b="1"/>
            </a:lvl4pPr>
            <a:lvl5pPr marL="6845578" indent="0">
              <a:buNone/>
              <a:defRPr sz="5884" b="1"/>
            </a:lvl5pPr>
            <a:lvl6pPr marL="8556976" indent="0">
              <a:buNone/>
              <a:defRPr sz="5884" b="1"/>
            </a:lvl6pPr>
            <a:lvl7pPr marL="10268368" indent="0">
              <a:buNone/>
              <a:defRPr sz="5884" b="1"/>
            </a:lvl7pPr>
            <a:lvl8pPr marL="11979762" indent="0">
              <a:buNone/>
              <a:defRPr sz="5884" b="1"/>
            </a:lvl8pPr>
            <a:lvl9pPr marL="13691156" indent="0">
              <a:buNone/>
              <a:defRPr sz="5884" b="1"/>
            </a:lvl9pPr>
          </a:lstStyle>
          <a:p>
            <a:pPr lvl="0"/>
            <a:r>
              <a:rPr lang="en-US"/>
              <a:t>Click to edit Master text styles</a:t>
            </a:r>
          </a:p>
        </p:txBody>
      </p:sp>
      <p:sp>
        <p:nvSpPr>
          <p:cNvPr id="6" name="Content Placeholder 5"/>
          <p:cNvSpPr>
            <a:spLocks noGrp="1"/>
          </p:cNvSpPr>
          <p:nvPr>
            <p:ph sz="quarter" idx="4"/>
          </p:nvPr>
        </p:nvSpPr>
        <p:spPr>
          <a:xfrm>
            <a:off x="21945329" y="9133472"/>
            <a:ext cx="19095282" cy="16593579"/>
          </a:xfrm>
        </p:spPr>
        <p:txBody>
          <a:bodyPr/>
          <a:lstStyle>
            <a:lvl1pPr>
              <a:defRPr sz="9052"/>
            </a:lvl1pPr>
            <a:lvl2pPr>
              <a:defRPr sz="7466"/>
            </a:lvl2pPr>
            <a:lvl3pPr>
              <a:defRPr sz="6788"/>
            </a:lvl3pPr>
            <a:lvl4pPr>
              <a:defRPr sz="5884"/>
            </a:lvl4pPr>
            <a:lvl5pPr>
              <a:defRPr sz="5884"/>
            </a:lvl5pPr>
            <a:lvl6pPr>
              <a:defRPr sz="5884"/>
            </a:lvl6pPr>
            <a:lvl7pPr>
              <a:defRPr sz="5884"/>
            </a:lvl7pPr>
            <a:lvl8pPr>
              <a:defRPr sz="5884"/>
            </a:lvl8pPr>
            <a:lvl9pPr>
              <a:defRPr sz="588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7" name="Date Placeholder 6"/>
          <p:cNvSpPr>
            <a:spLocks noGrp="1"/>
          </p:cNvSpPr>
          <p:nvPr>
            <p:ph type="dt" sz="half" idx="10"/>
          </p:nvPr>
        </p:nvSpPr>
        <p:spPr/>
        <p:txBody>
          <a:bodyPr/>
          <a:lstStyle/>
          <a:p>
            <a:fld id="{A3F84B2D-0444-45B3-B5E0-B4A08490BFAA}" type="datetimeFigureOut">
              <a:rPr lang="hr-HR" smtClean="0"/>
              <a:pPr/>
              <a:t>20.5.2022.</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EAB68AE0-AAA9-4551-AEC2-670E7BF630EA}"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Date Placeholder 2"/>
          <p:cNvSpPr>
            <a:spLocks noGrp="1"/>
          </p:cNvSpPr>
          <p:nvPr>
            <p:ph type="dt" sz="half" idx="10"/>
          </p:nvPr>
        </p:nvSpPr>
        <p:spPr/>
        <p:txBody>
          <a:bodyPr/>
          <a:lstStyle/>
          <a:p>
            <a:fld id="{A3F84B2D-0444-45B3-B5E0-B4A08490BFAA}" type="datetimeFigureOut">
              <a:rPr lang="hr-HR" smtClean="0"/>
              <a:pPr/>
              <a:t>20.5.2022.</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EAB68AE0-AAA9-4551-AEC2-670E7BF630EA}"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F84B2D-0444-45B3-B5E0-B4A08490BFAA}" type="datetimeFigureOut">
              <a:rPr lang="hr-HR" smtClean="0"/>
              <a:pPr/>
              <a:t>20.5.2022.</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EAB68AE0-AAA9-4551-AEC2-670E7BF630EA}"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60037" y="1146686"/>
            <a:ext cx="14212712" cy="4880072"/>
          </a:xfrm>
        </p:spPr>
        <p:txBody>
          <a:bodyPr anchor="b"/>
          <a:lstStyle>
            <a:lvl1pPr algn="l">
              <a:defRPr sz="7466" b="1"/>
            </a:lvl1pPr>
          </a:lstStyle>
          <a:p>
            <a:r>
              <a:rPr lang="en-US"/>
              <a:t>Click to edit Master title style</a:t>
            </a:r>
            <a:endParaRPr lang="hr-HR"/>
          </a:p>
        </p:txBody>
      </p:sp>
      <p:sp>
        <p:nvSpPr>
          <p:cNvPr id="3" name="Content Placeholder 2"/>
          <p:cNvSpPr>
            <a:spLocks noGrp="1"/>
          </p:cNvSpPr>
          <p:nvPr>
            <p:ph idx="1"/>
          </p:nvPr>
        </p:nvSpPr>
        <p:spPr>
          <a:xfrm>
            <a:off x="16890253" y="1146690"/>
            <a:ext cx="24150356" cy="24580363"/>
          </a:xfrm>
        </p:spPr>
        <p:txBody>
          <a:bodyPr/>
          <a:lstStyle>
            <a:lvl1pPr>
              <a:defRPr sz="11992"/>
            </a:lvl1pPr>
            <a:lvl2pPr>
              <a:defRPr sz="10410"/>
            </a:lvl2pPr>
            <a:lvl3pPr>
              <a:defRPr sz="9052"/>
            </a:lvl3pPr>
            <a:lvl4pPr>
              <a:defRPr sz="7466"/>
            </a:lvl4pPr>
            <a:lvl5pPr>
              <a:defRPr sz="7466"/>
            </a:lvl5pPr>
            <a:lvl6pPr>
              <a:defRPr sz="7466"/>
            </a:lvl6pPr>
            <a:lvl7pPr>
              <a:defRPr sz="7466"/>
            </a:lvl7pPr>
            <a:lvl8pPr>
              <a:defRPr sz="7466"/>
            </a:lvl8pPr>
            <a:lvl9pPr>
              <a:defRPr sz="746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Text Placeholder 3"/>
          <p:cNvSpPr>
            <a:spLocks noGrp="1"/>
          </p:cNvSpPr>
          <p:nvPr>
            <p:ph type="body" sz="half" idx="2"/>
          </p:nvPr>
        </p:nvSpPr>
        <p:spPr>
          <a:xfrm>
            <a:off x="2160037" y="6026758"/>
            <a:ext cx="14212712" cy="19700295"/>
          </a:xfrm>
        </p:spPr>
        <p:txBody>
          <a:bodyPr/>
          <a:lstStyle>
            <a:lvl1pPr marL="0" indent="0">
              <a:buNone/>
              <a:defRPr sz="5204"/>
            </a:lvl1pPr>
            <a:lvl2pPr marL="1711396" indent="0">
              <a:buNone/>
              <a:defRPr sz="4526"/>
            </a:lvl2pPr>
            <a:lvl3pPr marL="3422790" indent="0">
              <a:buNone/>
              <a:defRPr sz="3848"/>
            </a:lvl3pPr>
            <a:lvl4pPr marL="5134186" indent="0">
              <a:buNone/>
              <a:defRPr sz="3394"/>
            </a:lvl4pPr>
            <a:lvl5pPr marL="6845578" indent="0">
              <a:buNone/>
              <a:defRPr sz="3394"/>
            </a:lvl5pPr>
            <a:lvl6pPr marL="8556976" indent="0">
              <a:buNone/>
              <a:defRPr sz="3394"/>
            </a:lvl6pPr>
            <a:lvl7pPr marL="10268368" indent="0">
              <a:buNone/>
              <a:defRPr sz="3394"/>
            </a:lvl7pPr>
            <a:lvl8pPr marL="11979762" indent="0">
              <a:buNone/>
              <a:defRPr sz="3394"/>
            </a:lvl8pPr>
            <a:lvl9pPr marL="13691156" indent="0">
              <a:buNone/>
              <a:defRPr sz="3394"/>
            </a:lvl9pPr>
          </a:lstStyle>
          <a:p>
            <a:pPr lvl="0"/>
            <a:r>
              <a:rPr lang="en-US"/>
              <a:t>Click to edit Master text styles</a:t>
            </a:r>
          </a:p>
        </p:txBody>
      </p:sp>
      <p:sp>
        <p:nvSpPr>
          <p:cNvPr id="5" name="Date Placeholder 4"/>
          <p:cNvSpPr>
            <a:spLocks noGrp="1"/>
          </p:cNvSpPr>
          <p:nvPr>
            <p:ph type="dt" sz="half" idx="10"/>
          </p:nvPr>
        </p:nvSpPr>
        <p:spPr/>
        <p:txBody>
          <a:bodyPr/>
          <a:lstStyle/>
          <a:p>
            <a:fld id="{A3F84B2D-0444-45B3-B5E0-B4A08490BFAA}" type="datetimeFigureOut">
              <a:rPr lang="hr-HR" smtClean="0"/>
              <a:pPr/>
              <a:t>20.5.2022.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EAB68AE0-AAA9-4551-AEC2-670E7BF630EA}"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67632" y="20160303"/>
            <a:ext cx="25920383" cy="2380036"/>
          </a:xfrm>
        </p:spPr>
        <p:txBody>
          <a:bodyPr anchor="b"/>
          <a:lstStyle>
            <a:lvl1pPr algn="l">
              <a:defRPr sz="7466" b="1"/>
            </a:lvl1pPr>
          </a:lstStyle>
          <a:p>
            <a:r>
              <a:rPr lang="en-US"/>
              <a:t>Click to edit Master title style</a:t>
            </a:r>
            <a:endParaRPr lang="hr-HR"/>
          </a:p>
        </p:txBody>
      </p:sp>
      <p:sp>
        <p:nvSpPr>
          <p:cNvPr id="3" name="Picture Placeholder 2"/>
          <p:cNvSpPr>
            <a:spLocks noGrp="1"/>
          </p:cNvSpPr>
          <p:nvPr>
            <p:ph type="pic" idx="1"/>
          </p:nvPr>
        </p:nvSpPr>
        <p:spPr>
          <a:xfrm>
            <a:off x="8467632" y="2573372"/>
            <a:ext cx="25920383" cy="17280255"/>
          </a:xfrm>
        </p:spPr>
        <p:txBody>
          <a:bodyPr/>
          <a:lstStyle>
            <a:lvl1pPr marL="0" indent="0">
              <a:buNone/>
              <a:defRPr sz="11992"/>
            </a:lvl1pPr>
            <a:lvl2pPr marL="1711396" indent="0">
              <a:buNone/>
              <a:defRPr sz="10410"/>
            </a:lvl2pPr>
            <a:lvl3pPr marL="3422790" indent="0">
              <a:buNone/>
              <a:defRPr sz="9052"/>
            </a:lvl3pPr>
            <a:lvl4pPr marL="5134186" indent="0">
              <a:buNone/>
              <a:defRPr sz="7466"/>
            </a:lvl4pPr>
            <a:lvl5pPr marL="6845578" indent="0">
              <a:buNone/>
              <a:defRPr sz="7466"/>
            </a:lvl5pPr>
            <a:lvl6pPr marL="8556976" indent="0">
              <a:buNone/>
              <a:defRPr sz="7466"/>
            </a:lvl6pPr>
            <a:lvl7pPr marL="10268368" indent="0">
              <a:buNone/>
              <a:defRPr sz="7466"/>
            </a:lvl7pPr>
            <a:lvl8pPr marL="11979762" indent="0">
              <a:buNone/>
              <a:defRPr sz="7466"/>
            </a:lvl8pPr>
            <a:lvl9pPr marL="13691156" indent="0">
              <a:buNone/>
              <a:defRPr sz="7466"/>
            </a:lvl9pPr>
          </a:lstStyle>
          <a:p>
            <a:endParaRPr lang="hr-HR"/>
          </a:p>
        </p:txBody>
      </p:sp>
      <p:sp>
        <p:nvSpPr>
          <p:cNvPr id="4" name="Text Placeholder 3"/>
          <p:cNvSpPr>
            <a:spLocks noGrp="1"/>
          </p:cNvSpPr>
          <p:nvPr>
            <p:ph type="body" sz="half" idx="2"/>
          </p:nvPr>
        </p:nvSpPr>
        <p:spPr>
          <a:xfrm>
            <a:off x="8467632" y="22540333"/>
            <a:ext cx="25920383" cy="3380048"/>
          </a:xfrm>
        </p:spPr>
        <p:txBody>
          <a:bodyPr/>
          <a:lstStyle>
            <a:lvl1pPr marL="0" indent="0">
              <a:buNone/>
              <a:defRPr sz="5204"/>
            </a:lvl1pPr>
            <a:lvl2pPr marL="1711396" indent="0">
              <a:buNone/>
              <a:defRPr sz="4526"/>
            </a:lvl2pPr>
            <a:lvl3pPr marL="3422790" indent="0">
              <a:buNone/>
              <a:defRPr sz="3848"/>
            </a:lvl3pPr>
            <a:lvl4pPr marL="5134186" indent="0">
              <a:buNone/>
              <a:defRPr sz="3394"/>
            </a:lvl4pPr>
            <a:lvl5pPr marL="6845578" indent="0">
              <a:buNone/>
              <a:defRPr sz="3394"/>
            </a:lvl5pPr>
            <a:lvl6pPr marL="8556976" indent="0">
              <a:buNone/>
              <a:defRPr sz="3394"/>
            </a:lvl6pPr>
            <a:lvl7pPr marL="10268368" indent="0">
              <a:buNone/>
              <a:defRPr sz="3394"/>
            </a:lvl7pPr>
            <a:lvl8pPr marL="11979762" indent="0">
              <a:buNone/>
              <a:defRPr sz="3394"/>
            </a:lvl8pPr>
            <a:lvl9pPr marL="13691156" indent="0">
              <a:buNone/>
              <a:defRPr sz="3394"/>
            </a:lvl9pPr>
          </a:lstStyle>
          <a:p>
            <a:pPr lvl="0"/>
            <a:r>
              <a:rPr lang="en-US"/>
              <a:t>Click to edit Master text styles</a:t>
            </a:r>
          </a:p>
        </p:txBody>
      </p:sp>
      <p:sp>
        <p:nvSpPr>
          <p:cNvPr id="5" name="Date Placeholder 4"/>
          <p:cNvSpPr>
            <a:spLocks noGrp="1"/>
          </p:cNvSpPr>
          <p:nvPr>
            <p:ph type="dt" sz="half" idx="10"/>
          </p:nvPr>
        </p:nvSpPr>
        <p:spPr/>
        <p:txBody>
          <a:bodyPr/>
          <a:lstStyle/>
          <a:p>
            <a:fld id="{A3F84B2D-0444-45B3-B5E0-B4A08490BFAA}" type="datetimeFigureOut">
              <a:rPr lang="hr-HR" smtClean="0"/>
              <a:pPr/>
              <a:t>20.5.2022.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EAB68AE0-AAA9-4551-AEC2-670E7BF630EA}"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60037" y="1153354"/>
            <a:ext cx="38880575" cy="4800072"/>
          </a:xfrm>
          <a:prstGeom prst="rect">
            <a:avLst/>
          </a:prstGeom>
        </p:spPr>
        <p:txBody>
          <a:bodyPr vert="horz" lIns="151251" tIns="75625" rIns="151251" bIns="75625" rtlCol="0" anchor="ctr">
            <a:normAutofit/>
          </a:bodyPr>
          <a:lstStyle/>
          <a:p>
            <a:r>
              <a:rPr lang="en-US"/>
              <a:t>Click to edit Master title style</a:t>
            </a:r>
            <a:endParaRPr lang="hr-HR"/>
          </a:p>
        </p:txBody>
      </p:sp>
      <p:sp>
        <p:nvSpPr>
          <p:cNvPr id="3" name="Text Placeholder 2"/>
          <p:cNvSpPr>
            <a:spLocks noGrp="1"/>
          </p:cNvSpPr>
          <p:nvPr>
            <p:ph type="body" idx="1"/>
          </p:nvPr>
        </p:nvSpPr>
        <p:spPr>
          <a:xfrm>
            <a:off x="2160037" y="6720105"/>
            <a:ext cx="38880575" cy="19006949"/>
          </a:xfrm>
          <a:prstGeom prst="rect">
            <a:avLst/>
          </a:prstGeom>
        </p:spPr>
        <p:txBody>
          <a:bodyPr vert="horz" lIns="151251" tIns="75625" rIns="151251" bIns="756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2"/>
          </p:nvPr>
        </p:nvSpPr>
        <p:spPr>
          <a:xfrm>
            <a:off x="2160038" y="26693728"/>
            <a:ext cx="10080149" cy="1533358"/>
          </a:xfrm>
          <a:prstGeom prst="rect">
            <a:avLst/>
          </a:prstGeom>
        </p:spPr>
        <p:txBody>
          <a:bodyPr vert="horz" lIns="151251" tIns="75625" rIns="151251" bIns="75625" rtlCol="0" anchor="ctr"/>
          <a:lstStyle>
            <a:lvl1pPr algn="l">
              <a:defRPr sz="4526">
                <a:solidFill>
                  <a:schemeClr val="tx1">
                    <a:tint val="75000"/>
                  </a:schemeClr>
                </a:solidFill>
              </a:defRPr>
            </a:lvl1pPr>
          </a:lstStyle>
          <a:p>
            <a:fld id="{A3F84B2D-0444-45B3-B5E0-B4A08490BFAA}" type="datetimeFigureOut">
              <a:rPr lang="hr-HR" smtClean="0"/>
              <a:pPr/>
              <a:t>20.5.2022.</a:t>
            </a:fld>
            <a:endParaRPr lang="hr-HR"/>
          </a:p>
        </p:txBody>
      </p:sp>
      <p:sp>
        <p:nvSpPr>
          <p:cNvPr id="5" name="Footer Placeholder 4"/>
          <p:cNvSpPr>
            <a:spLocks noGrp="1"/>
          </p:cNvSpPr>
          <p:nvPr>
            <p:ph type="ftr" sz="quarter" idx="3"/>
          </p:nvPr>
        </p:nvSpPr>
        <p:spPr>
          <a:xfrm>
            <a:off x="14760219" y="26693728"/>
            <a:ext cx="13680203" cy="1533358"/>
          </a:xfrm>
          <a:prstGeom prst="rect">
            <a:avLst/>
          </a:prstGeom>
        </p:spPr>
        <p:txBody>
          <a:bodyPr vert="horz" lIns="151251" tIns="75625" rIns="151251" bIns="75625" rtlCol="0" anchor="ctr"/>
          <a:lstStyle>
            <a:lvl1pPr algn="ctr">
              <a:defRPr sz="4526">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30960463" y="26693728"/>
            <a:ext cx="10080149" cy="1533358"/>
          </a:xfrm>
          <a:prstGeom prst="rect">
            <a:avLst/>
          </a:prstGeom>
        </p:spPr>
        <p:txBody>
          <a:bodyPr vert="horz" lIns="151251" tIns="75625" rIns="151251" bIns="75625" rtlCol="0" anchor="ctr"/>
          <a:lstStyle>
            <a:lvl1pPr algn="r">
              <a:defRPr sz="4526">
                <a:solidFill>
                  <a:schemeClr val="tx1">
                    <a:tint val="75000"/>
                  </a:schemeClr>
                </a:solidFill>
              </a:defRPr>
            </a:lvl1pPr>
          </a:lstStyle>
          <a:p>
            <a:fld id="{EAB68AE0-AAA9-4551-AEC2-670E7BF630EA}" type="slidenum">
              <a:rPr lang="hr-HR" smtClean="0"/>
              <a:pPr/>
              <a:t>‹#›</a:t>
            </a:fld>
            <a:endParaRPr lang="hr-H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22790" rtl="0" eaLnBrk="1" latinLnBrk="0" hangingPunct="1">
        <a:spcBef>
          <a:spcPct val="0"/>
        </a:spcBef>
        <a:buNone/>
        <a:defRPr sz="16518" kern="1200">
          <a:solidFill>
            <a:schemeClr val="tx1"/>
          </a:solidFill>
          <a:latin typeface="+mj-lt"/>
          <a:ea typeface="+mj-ea"/>
          <a:cs typeface="+mj-cs"/>
        </a:defRPr>
      </a:lvl1pPr>
    </p:titleStyle>
    <p:bodyStyle>
      <a:lvl1pPr marL="1283546" indent="-1283546" algn="l" defTabSz="3422790" rtl="0" eaLnBrk="1" latinLnBrk="0" hangingPunct="1">
        <a:spcBef>
          <a:spcPct val="20000"/>
        </a:spcBef>
        <a:buFont typeface="Arial" pitchFamily="34" charset="0"/>
        <a:buChar char="•"/>
        <a:defRPr sz="11992" kern="1200">
          <a:solidFill>
            <a:schemeClr val="tx1"/>
          </a:solidFill>
          <a:latin typeface="+mn-lt"/>
          <a:ea typeface="+mn-ea"/>
          <a:cs typeface="+mn-cs"/>
        </a:defRPr>
      </a:lvl1pPr>
      <a:lvl2pPr marL="2781018" indent="-1069620" algn="l" defTabSz="3422790" rtl="0" eaLnBrk="1" latinLnBrk="0" hangingPunct="1">
        <a:spcBef>
          <a:spcPct val="20000"/>
        </a:spcBef>
        <a:buFont typeface="Arial" pitchFamily="34" charset="0"/>
        <a:buChar char="–"/>
        <a:defRPr sz="10410" kern="1200">
          <a:solidFill>
            <a:schemeClr val="tx1"/>
          </a:solidFill>
          <a:latin typeface="+mn-lt"/>
          <a:ea typeface="+mn-ea"/>
          <a:cs typeface="+mn-cs"/>
        </a:defRPr>
      </a:lvl2pPr>
      <a:lvl3pPr marL="4278486" indent="-855698" algn="l" defTabSz="3422790" rtl="0" eaLnBrk="1" latinLnBrk="0" hangingPunct="1">
        <a:spcBef>
          <a:spcPct val="20000"/>
        </a:spcBef>
        <a:buFont typeface="Arial" pitchFamily="34" charset="0"/>
        <a:buChar char="•"/>
        <a:defRPr sz="9052" kern="1200">
          <a:solidFill>
            <a:schemeClr val="tx1"/>
          </a:solidFill>
          <a:latin typeface="+mn-lt"/>
          <a:ea typeface="+mn-ea"/>
          <a:cs typeface="+mn-cs"/>
        </a:defRPr>
      </a:lvl3pPr>
      <a:lvl4pPr marL="5989882" indent="-855698" algn="l" defTabSz="3422790" rtl="0" eaLnBrk="1" latinLnBrk="0" hangingPunct="1">
        <a:spcBef>
          <a:spcPct val="20000"/>
        </a:spcBef>
        <a:buFont typeface="Arial" pitchFamily="34" charset="0"/>
        <a:buChar char="–"/>
        <a:defRPr sz="7466" kern="1200">
          <a:solidFill>
            <a:schemeClr val="tx1"/>
          </a:solidFill>
          <a:latin typeface="+mn-lt"/>
          <a:ea typeface="+mn-ea"/>
          <a:cs typeface="+mn-cs"/>
        </a:defRPr>
      </a:lvl4pPr>
      <a:lvl5pPr marL="7701276" indent="-855698" algn="l" defTabSz="3422790" rtl="0" eaLnBrk="1" latinLnBrk="0" hangingPunct="1">
        <a:spcBef>
          <a:spcPct val="20000"/>
        </a:spcBef>
        <a:buFont typeface="Arial" pitchFamily="34" charset="0"/>
        <a:buChar char="»"/>
        <a:defRPr sz="7466" kern="1200">
          <a:solidFill>
            <a:schemeClr val="tx1"/>
          </a:solidFill>
          <a:latin typeface="+mn-lt"/>
          <a:ea typeface="+mn-ea"/>
          <a:cs typeface="+mn-cs"/>
        </a:defRPr>
      </a:lvl5pPr>
      <a:lvl6pPr marL="9412670" indent="-855698" algn="l" defTabSz="3422790" rtl="0" eaLnBrk="1" latinLnBrk="0" hangingPunct="1">
        <a:spcBef>
          <a:spcPct val="20000"/>
        </a:spcBef>
        <a:buFont typeface="Arial" pitchFamily="34" charset="0"/>
        <a:buChar char="•"/>
        <a:defRPr sz="7466" kern="1200">
          <a:solidFill>
            <a:schemeClr val="tx1"/>
          </a:solidFill>
          <a:latin typeface="+mn-lt"/>
          <a:ea typeface="+mn-ea"/>
          <a:cs typeface="+mn-cs"/>
        </a:defRPr>
      </a:lvl6pPr>
      <a:lvl7pPr marL="11124066" indent="-855698" algn="l" defTabSz="3422790" rtl="0" eaLnBrk="1" latinLnBrk="0" hangingPunct="1">
        <a:spcBef>
          <a:spcPct val="20000"/>
        </a:spcBef>
        <a:buFont typeface="Arial" pitchFamily="34" charset="0"/>
        <a:buChar char="•"/>
        <a:defRPr sz="7466" kern="1200">
          <a:solidFill>
            <a:schemeClr val="tx1"/>
          </a:solidFill>
          <a:latin typeface="+mn-lt"/>
          <a:ea typeface="+mn-ea"/>
          <a:cs typeface="+mn-cs"/>
        </a:defRPr>
      </a:lvl7pPr>
      <a:lvl8pPr marL="12835460" indent="-855698" algn="l" defTabSz="3422790" rtl="0" eaLnBrk="1" latinLnBrk="0" hangingPunct="1">
        <a:spcBef>
          <a:spcPct val="20000"/>
        </a:spcBef>
        <a:buFont typeface="Arial" pitchFamily="34" charset="0"/>
        <a:buChar char="•"/>
        <a:defRPr sz="7466" kern="1200">
          <a:solidFill>
            <a:schemeClr val="tx1"/>
          </a:solidFill>
          <a:latin typeface="+mn-lt"/>
          <a:ea typeface="+mn-ea"/>
          <a:cs typeface="+mn-cs"/>
        </a:defRPr>
      </a:lvl8pPr>
      <a:lvl9pPr marL="14546852" indent="-855698" algn="l" defTabSz="3422790" rtl="0" eaLnBrk="1" latinLnBrk="0" hangingPunct="1">
        <a:spcBef>
          <a:spcPct val="20000"/>
        </a:spcBef>
        <a:buFont typeface="Arial" pitchFamily="34" charset="0"/>
        <a:buChar char="•"/>
        <a:defRPr sz="7466" kern="1200">
          <a:solidFill>
            <a:schemeClr val="tx1"/>
          </a:solidFill>
          <a:latin typeface="+mn-lt"/>
          <a:ea typeface="+mn-ea"/>
          <a:cs typeface="+mn-cs"/>
        </a:defRPr>
      </a:lvl9pPr>
    </p:bodyStyle>
    <p:otherStyle>
      <a:defPPr>
        <a:defRPr lang="sr-Latn-CS"/>
      </a:defPPr>
      <a:lvl1pPr marL="0" algn="l" defTabSz="3422790" rtl="0" eaLnBrk="1" latinLnBrk="0" hangingPunct="1">
        <a:defRPr sz="6788" kern="1200">
          <a:solidFill>
            <a:schemeClr val="tx1"/>
          </a:solidFill>
          <a:latin typeface="+mn-lt"/>
          <a:ea typeface="+mn-ea"/>
          <a:cs typeface="+mn-cs"/>
        </a:defRPr>
      </a:lvl1pPr>
      <a:lvl2pPr marL="1711396" algn="l" defTabSz="3422790" rtl="0" eaLnBrk="1" latinLnBrk="0" hangingPunct="1">
        <a:defRPr sz="6788" kern="1200">
          <a:solidFill>
            <a:schemeClr val="tx1"/>
          </a:solidFill>
          <a:latin typeface="+mn-lt"/>
          <a:ea typeface="+mn-ea"/>
          <a:cs typeface="+mn-cs"/>
        </a:defRPr>
      </a:lvl2pPr>
      <a:lvl3pPr marL="3422790" algn="l" defTabSz="3422790" rtl="0" eaLnBrk="1" latinLnBrk="0" hangingPunct="1">
        <a:defRPr sz="6788" kern="1200">
          <a:solidFill>
            <a:schemeClr val="tx1"/>
          </a:solidFill>
          <a:latin typeface="+mn-lt"/>
          <a:ea typeface="+mn-ea"/>
          <a:cs typeface="+mn-cs"/>
        </a:defRPr>
      </a:lvl3pPr>
      <a:lvl4pPr marL="5134186" algn="l" defTabSz="3422790" rtl="0" eaLnBrk="1" latinLnBrk="0" hangingPunct="1">
        <a:defRPr sz="6788" kern="1200">
          <a:solidFill>
            <a:schemeClr val="tx1"/>
          </a:solidFill>
          <a:latin typeface="+mn-lt"/>
          <a:ea typeface="+mn-ea"/>
          <a:cs typeface="+mn-cs"/>
        </a:defRPr>
      </a:lvl4pPr>
      <a:lvl5pPr marL="6845578" algn="l" defTabSz="3422790" rtl="0" eaLnBrk="1" latinLnBrk="0" hangingPunct="1">
        <a:defRPr sz="6788" kern="1200">
          <a:solidFill>
            <a:schemeClr val="tx1"/>
          </a:solidFill>
          <a:latin typeface="+mn-lt"/>
          <a:ea typeface="+mn-ea"/>
          <a:cs typeface="+mn-cs"/>
        </a:defRPr>
      </a:lvl5pPr>
      <a:lvl6pPr marL="8556976" algn="l" defTabSz="3422790" rtl="0" eaLnBrk="1" latinLnBrk="0" hangingPunct="1">
        <a:defRPr sz="6788" kern="1200">
          <a:solidFill>
            <a:schemeClr val="tx1"/>
          </a:solidFill>
          <a:latin typeface="+mn-lt"/>
          <a:ea typeface="+mn-ea"/>
          <a:cs typeface="+mn-cs"/>
        </a:defRPr>
      </a:lvl6pPr>
      <a:lvl7pPr marL="10268368" algn="l" defTabSz="3422790" rtl="0" eaLnBrk="1" latinLnBrk="0" hangingPunct="1">
        <a:defRPr sz="6788" kern="1200">
          <a:solidFill>
            <a:schemeClr val="tx1"/>
          </a:solidFill>
          <a:latin typeface="+mn-lt"/>
          <a:ea typeface="+mn-ea"/>
          <a:cs typeface="+mn-cs"/>
        </a:defRPr>
      </a:lvl7pPr>
      <a:lvl8pPr marL="11979762" algn="l" defTabSz="3422790" rtl="0" eaLnBrk="1" latinLnBrk="0" hangingPunct="1">
        <a:defRPr sz="6788" kern="1200">
          <a:solidFill>
            <a:schemeClr val="tx1"/>
          </a:solidFill>
          <a:latin typeface="+mn-lt"/>
          <a:ea typeface="+mn-ea"/>
          <a:cs typeface="+mn-cs"/>
        </a:defRPr>
      </a:lvl8pPr>
      <a:lvl9pPr marL="13691156" algn="l" defTabSz="3422790" rtl="0" eaLnBrk="1" latinLnBrk="0" hangingPunct="1">
        <a:defRPr sz="67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9" name="Rectangle 8"/>
          <p:cNvSpPr/>
          <p:nvPr/>
        </p:nvSpPr>
        <p:spPr>
          <a:xfrm>
            <a:off x="2325712" y="1438772"/>
            <a:ext cx="38342190" cy="6053556"/>
          </a:xfrm>
          <a:prstGeom prst="rect">
            <a:avLst/>
          </a:prstGeom>
          <a:solidFill>
            <a:schemeClr val="tx1"/>
          </a:solidFill>
          <a:ln w="762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6788"/>
          </a:p>
        </p:txBody>
      </p:sp>
      <p:sp>
        <p:nvSpPr>
          <p:cNvPr id="6" name="TextBox 5"/>
          <p:cNvSpPr txBox="1"/>
          <p:nvPr/>
        </p:nvSpPr>
        <p:spPr>
          <a:xfrm>
            <a:off x="4164547" y="1575306"/>
            <a:ext cx="34871544" cy="2419124"/>
          </a:xfrm>
          <a:prstGeom prst="rect">
            <a:avLst/>
          </a:prstGeom>
          <a:solidFill>
            <a:schemeClr val="tx1"/>
          </a:solidFill>
        </p:spPr>
        <p:txBody>
          <a:bodyPr wrap="square" rtlCol="0">
            <a:spAutoFit/>
          </a:bodyPr>
          <a:lstStyle/>
          <a:p>
            <a:pPr algn="ctr"/>
            <a:r>
              <a:rPr lang="hr-HR" sz="7560" b="1" dirty="0">
                <a:solidFill>
                  <a:schemeClr val="accent6">
                    <a:lumMod val="75000"/>
                  </a:schemeClr>
                </a:solidFill>
              </a:rPr>
              <a:t>CLINICAL CHARACTERISTICS AND OUTCOMES OF HOSPITALIZED COVID19 PATIENTS</a:t>
            </a:r>
          </a:p>
          <a:p>
            <a:pPr algn="ctr"/>
            <a:r>
              <a:rPr lang="hr-HR" sz="7560" b="1" dirty="0">
                <a:solidFill>
                  <a:schemeClr val="accent6">
                    <a:lumMod val="75000"/>
                  </a:schemeClr>
                </a:solidFill>
              </a:rPr>
              <a:t>DURING DOMINANCE PERIODS OF DELTA AND OMICRON VARIANT  </a:t>
            </a:r>
          </a:p>
        </p:txBody>
      </p:sp>
      <p:sp>
        <p:nvSpPr>
          <p:cNvPr id="10" name="TextBox 9"/>
          <p:cNvSpPr txBox="1"/>
          <p:nvPr/>
        </p:nvSpPr>
        <p:spPr>
          <a:xfrm>
            <a:off x="2325712" y="3950266"/>
            <a:ext cx="37924678" cy="830997"/>
          </a:xfrm>
          <a:prstGeom prst="rect">
            <a:avLst/>
          </a:prstGeom>
          <a:noFill/>
        </p:spPr>
        <p:txBody>
          <a:bodyPr wrap="square" rtlCol="0">
            <a:spAutoFit/>
          </a:bodyPr>
          <a:lstStyle/>
          <a:p>
            <a:pPr algn="ctr">
              <a:defRPr/>
            </a:pPr>
            <a:r>
              <a:rPr lang="hr-HR" sz="4800" b="1" dirty="0">
                <a:solidFill>
                  <a:schemeClr val="accent6">
                    <a:lumMod val="50000"/>
                  </a:schemeClr>
                </a:solidFill>
                <a:latin typeface="Arial" pitchFamily="34" charset="0"/>
                <a:cs typeface="Arial" pitchFamily="34" charset="0"/>
              </a:rPr>
              <a:t>Viljevac J</a:t>
            </a:r>
            <a:r>
              <a:rPr lang="hr-HR" sz="4800" b="1" baseline="30000" dirty="0">
                <a:solidFill>
                  <a:srgbClr val="E46C0A"/>
                </a:solidFill>
                <a:latin typeface="Arial" panose="020B0604020202020204" pitchFamily="34" charset="0"/>
                <a:cs typeface="Arial" pitchFamily="34" charset="0"/>
              </a:rPr>
              <a:t>1</a:t>
            </a:r>
            <a:r>
              <a:rPr lang="hr-HR" sz="4800" b="1" dirty="0">
                <a:solidFill>
                  <a:schemeClr val="accent6">
                    <a:lumMod val="50000"/>
                  </a:schemeClr>
                </a:solidFill>
                <a:latin typeface="Arial" pitchFamily="34" charset="0"/>
                <a:cs typeface="Arial" pitchFamily="34" charset="0"/>
              </a:rPr>
              <a:t>, Vuković V</a:t>
            </a:r>
            <a:r>
              <a:rPr lang="hr-HR" sz="4800" b="1" baseline="30000" dirty="0">
                <a:solidFill>
                  <a:srgbClr val="E46C0A"/>
                </a:solidFill>
                <a:latin typeface="Arial" panose="020B0604020202020204" pitchFamily="34" charset="0"/>
                <a:cs typeface="Arial" pitchFamily="34" charset="0"/>
              </a:rPr>
              <a:t>1</a:t>
            </a:r>
            <a:r>
              <a:rPr lang="hr-HR" sz="4800" b="1" dirty="0">
                <a:solidFill>
                  <a:schemeClr val="accent6">
                    <a:lumMod val="50000"/>
                  </a:schemeClr>
                </a:solidFill>
                <a:latin typeface="Arial" pitchFamily="34" charset="0"/>
                <a:cs typeface="Arial" pitchFamily="34" charset="0"/>
              </a:rPr>
              <a:t>, Likić R</a:t>
            </a:r>
            <a:r>
              <a:rPr lang="hr-HR" sz="4800" b="1" baseline="30000" dirty="0">
                <a:solidFill>
                  <a:srgbClr val="E46C0A"/>
                </a:solidFill>
                <a:latin typeface="Arial" panose="020B0604020202020204" pitchFamily="34" charset="0"/>
                <a:cs typeface="Arial" pitchFamily="34" charset="0"/>
              </a:rPr>
              <a:t>1, 2</a:t>
            </a:r>
            <a:r>
              <a:rPr lang="hr-HR" sz="4800" b="1" dirty="0">
                <a:solidFill>
                  <a:schemeClr val="accent6">
                    <a:lumMod val="50000"/>
                  </a:schemeClr>
                </a:solidFill>
                <a:latin typeface="Arial" pitchFamily="34" charset="0"/>
                <a:cs typeface="Arial" pitchFamily="34" charset="0"/>
              </a:rPr>
              <a:t>, Popović F</a:t>
            </a:r>
            <a:r>
              <a:rPr lang="hr-HR" sz="4800" b="1" baseline="30000" dirty="0">
                <a:solidFill>
                  <a:srgbClr val="E46C0A"/>
                </a:solidFill>
              </a:rPr>
              <a:t>3</a:t>
            </a:r>
            <a:r>
              <a:rPr lang="hr-HR" sz="4800" b="1" dirty="0">
                <a:solidFill>
                  <a:schemeClr val="accent6">
                    <a:lumMod val="50000"/>
                  </a:schemeClr>
                </a:solidFill>
                <a:latin typeface="Arial" pitchFamily="34" charset="0"/>
                <a:cs typeface="Arial" pitchFamily="34" charset="0"/>
              </a:rPr>
              <a:t>, Budimir B</a:t>
            </a:r>
            <a:r>
              <a:rPr lang="hr-HR" sz="4800" b="1" baseline="30000" dirty="0">
                <a:solidFill>
                  <a:srgbClr val="E46C0A"/>
                </a:solidFill>
              </a:rPr>
              <a:t>3</a:t>
            </a:r>
            <a:r>
              <a:rPr lang="hr-HR" sz="4800" b="1" dirty="0">
                <a:solidFill>
                  <a:schemeClr val="accent6">
                    <a:lumMod val="50000"/>
                  </a:schemeClr>
                </a:solidFill>
                <a:latin typeface="Arial" pitchFamily="34" charset="0"/>
                <a:cs typeface="Arial" pitchFamily="34" charset="0"/>
              </a:rPr>
              <a:t>, Baričević D</a:t>
            </a:r>
            <a:r>
              <a:rPr lang="hr-HR" sz="4800" b="1" baseline="30000" dirty="0">
                <a:solidFill>
                  <a:srgbClr val="E46C0A"/>
                </a:solidFill>
              </a:rPr>
              <a:t>3</a:t>
            </a:r>
            <a:r>
              <a:rPr lang="hr-HR" sz="4800" b="1" dirty="0">
                <a:solidFill>
                  <a:schemeClr val="accent6">
                    <a:lumMod val="50000"/>
                  </a:schemeClr>
                </a:solidFill>
                <a:latin typeface="Arial" pitchFamily="34" charset="0"/>
                <a:cs typeface="Arial" pitchFamily="34" charset="0"/>
              </a:rPr>
              <a:t>, Pevec B</a:t>
            </a:r>
            <a:r>
              <a:rPr lang="hr-HR" sz="4800" b="1" baseline="30000" dirty="0">
                <a:solidFill>
                  <a:srgbClr val="E46C0A"/>
                </a:solidFill>
              </a:rPr>
              <a:t>3</a:t>
            </a:r>
            <a:r>
              <a:rPr lang="hr-HR" sz="4800" b="1" dirty="0">
                <a:solidFill>
                  <a:schemeClr val="accent6">
                    <a:lumMod val="50000"/>
                  </a:schemeClr>
                </a:solidFill>
                <a:latin typeface="Arial" pitchFamily="34" charset="0"/>
                <a:cs typeface="Arial" pitchFamily="34" charset="0"/>
              </a:rPr>
              <a:t>, Vukić Dugac A</a:t>
            </a:r>
            <a:r>
              <a:rPr lang="hr-HR" sz="4800" b="1" baseline="30000" dirty="0">
                <a:solidFill>
                  <a:srgbClr val="E46C0A"/>
                </a:solidFill>
                <a:latin typeface="Arial" panose="020B0604020202020204" pitchFamily="34" charset="0"/>
                <a:cs typeface="Arial" pitchFamily="34" charset="0"/>
              </a:rPr>
              <a:t>1,</a:t>
            </a:r>
            <a:r>
              <a:rPr lang="hr-HR" sz="4800" b="1" baseline="30000" dirty="0">
                <a:solidFill>
                  <a:srgbClr val="E46C0A"/>
                </a:solidFill>
              </a:rPr>
              <a:t> 3</a:t>
            </a:r>
            <a:r>
              <a:rPr lang="hr-HR" sz="4800" b="1" dirty="0">
                <a:solidFill>
                  <a:schemeClr val="accent6">
                    <a:lumMod val="50000"/>
                  </a:schemeClr>
                </a:solidFill>
                <a:latin typeface="Arial" pitchFamily="34" charset="0"/>
                <a:cs typeface="Arial" pitchFamily="34" charset="0"/>
              </a:rPr>
              <a:t>, Samaržija M</a:t>
            </a:r>
            <a:r>
              <a:rPr lang="hr-HR" sz="4800" b="1" baseline="30000" dirty="0">
                <a:solidFill>
                  <a:srgbClr val="E46C0A"/>
                </a:solidFill>
                <a:latin typeface="Arial" panose="020B0604020202020204" pitchFamily="34" charset="0"/>
                <a:cs typeface="Arial" pitchFamily="34" charset="0"/>
              </a:rPr>
              <a:t>1,</a:t>
            </a:r>
            <a:r>
              <a:rPr lang="hr-HR" sz="4800" b="1" baseline="30000" dirty="0">
                <a:solidFill>
                  <a:srgbClr val="E46C0A"/>
                </a:solidFill>
              </a:rPr>
              <a:t> 3</a:t>
            </a:r>
            <a:r>
              <a:rPr lang="hr-HR" sz="4800" b="1" dirty="0">
                <a:solidFill>
                  <a:schemeClr val="accent6">
                    <a:lumMod val="50000"/>
                  </a:schemeClr>
                </a:solidFill>
                <a:latin typeface="Arial" pitchFamily="34" charset="0"/>
                <a:cs typeface="Arial" pitchFamily="34" charset="0"/>
              </a:rPr>
              <a:t>, Pavliša G</a:t>
            </a:r>
            <a:r>
              <a:rPr lang="hr-HR" sz="4800" b="1" baseline="30000" dirty="0">
                <a:solidFill>
                  <a:srgbClr val="E46C0A"/>
                </a:solidFill>
                <a:latin typeface="Arial" panose="020B0604020202020204" pitchFamily="34" charset="0"/>
                <a:cs typeface="Arial" pitchFamily="34" charset="0"/>
              </a:rPr>
              <a:t>1,</a:t>
            </a:r>
            <a:r>
              <a:rPr lang="hr-HR" sz="4800" b="1" baseline="30000" dirty="0">
                <a:solidFill>
                  <a:srgbClr val="E46C0A"/>
                </a:solidFill>
              </a:rPr>
              <a:t> 3</a:t>
            </a:r>
            <a:endParaRPr lang="hr-HR" sz="4800" b="1" dirty="0">
              <a:solidFill>
                <a:schemeClr val="accent6">
                  <a:lumMod val="50000"/>
                </a:schemeClr>
              </a:solidFill>
              <a:latin typeface="Arial" pitchFamily="34" charset="0"/>
              <a:cs typeface="Arial" pitchFamily="34" charset="0"/>
            </a:endParaRPr>
          </a:p>
        </p:txBody>
      </p:sp>
      <p:sp>
        <p:nvSpPr>
          <p:cNvPr id="11" name="TextBox 10"/>
          <p:cNvSpPr txBox="1"/>
          <p:nvPr/>
        </p:nvSpPr>
        <p:spPr>
          <a:xfrm>
            <a:off x="3106033" y="4849435"/>
            <a:ext cx="36364036" cy="2688172"/>
          </a:xfrm>
          <a:prstGeom prst="rect">
            <a:avLst/>
          </a:prstGeom>
          <a:noFill/>
        </p:spPr>
        <p:txBody>
          <a:bodyPr wrap="square" rtlCol="0">
            <a:spAutoFit/>
          </a:bodyPr>
          <a:lstStyle/>
          <a:p>
            <a:r>
              <a:rPr lang="hr-HR" sz="5400" b="1" baseline="30000" dirty="0">
                <a:solidFill>
                  <a:srgbClr val="E46C0A"/>
                </a:solidFill>
                <a:latin typeface="Arial" panose="020B0604020202020204" pitchFamily="34" charset="0"/>
                <a:cs typeface="Arial" pitchFamily="34" charset="0"/>
              </a:rPr>
              <a:t>1</a:t>
            </a:r>
            <a:r>
              <a:rPr lang="hr-HR" sz="5400" b="1" dirty="0">
                <a:solidFill>
                  <a:srgbClr val="E46C0A"/>
                </a:solidFill>
                <a:latin typeface="Arial" panose="020B0604020202020204" pitchFamily="34" charset="0"/>
                <a:cs typeface="Arial" pitchFamily="34" charset="0"/>
              </a:rPr>
              <a:t>School of medicine, University of Zagreb, </a:t>
            </a:r>
            <a:r>
              <a:rPr lang="hr-HR" sz="5400" b="1" baseline="30000" dirty="0">
                <a:solidFill>
                  <a:srgbClr val="E46C0A"/>
                </a:solidFill>
                <a:latin typeface="Arial" panose="020B0604020202020204" pitchFamily="34" charset="0"/>
                <a:cs typeface="Arial" pitchFamily="34" charset="0"/>
              </a:rPr>
              <a:t>2</a:t>
            </a:r>
            <a:r>
              <a:rPr lang="hr-HR" sz="5400" b="1" dirty="0">
                <a:solidFill>
                  <a:srgbClr val="E46C0A"/>
                </a:solidFill>
                <a:latin typeface="Arial" panose="020B0604020202020204" pitchFamily="34" charset="0"/>
                <a:cs typeface="Arial" pitchFamily="34" charset="0"/>
              </a:rPr>
              <a:t>Department of Internal medicine, University Hospital Center Zagreb, </a:t>
            </a:r>
            <a:r>
              <a:rPr lang="hr-HR" sz="5400" b="1" dirty="0">
                <a:solidFill>
                  <a:srgbClr val="E46C0A"/>
                </a:solidFill>
              </a:rPr>
              <a:t>University Hospital Centre Zagreb, </a:t>
            </a:r>
            <a:r>
              <a:rPr lang="hr-HR" sz="5400" b="1" baseline="30000" dirty="0">
                <a:solidFill>
                  <a:srgbClr val="E46C0A"/>
                </a:solidFill>
              </a:rPr>
              <a:t>3</a:t>
            </a:r>
            <a:r>
              <a:rPr lang="hr-HR" sz="5400" b="1" dirty="0">
                <a:solidFill>
                  <a:srgbClr val="E46C0A"/>
                </a:solidFill>
                <a:latin typeface="Arial" panose="020B0604020202020204" pitchFamily="34" charset="0"/>
                <a:cs typeface="Arial" pitchFamily="34" charset="0"/>
              </a:rPr>
              <a:t>Department for Respiratory Diseases „Jordanovac”, University Hospital Center Zagreb </a:t>
            </a:r>
          </a:p>
        </p:txBody>
      </p:sp>
      <p:cxnSp>
        <p:nvCxnSpPr>
          <p:cNvPr id="15" name="Straight Connector 14"/>
          <p:cNvCxnSpPr>
            <a:cxnSpLocks/>
          </p:cNvCxnSpPr>
          <p:nvPr/>
        </p:nvCxnSpPr>
        <p:spPr>
          <a:xfrm>
            <a:off x="29733374" y="9286994"/>
            <a:ext cx="0" cy="17282570"/>
          </a:xfrm>
          <a:prstGeom prst="line">
            <a:avLst/>
          </a:prstGeom>
          <a:ln w="571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218900" y="9286994"/>
            <a:ext cx="10478661" cy="8094524"/>
          </a:xfrm>
          <a:prstGeom prst="rect">
            <a:avLst/>
          </a:prstGeom>
          <a:noFill/>
        </p:spPr>
        <p:txBody>
          <a:bodyPr wrap="square" rtlCol="0">
            <a:spAutoFit/>
          </a:bodyPr>
          <a:lstStyle/>
          <a:p>
            <a:pPr algn="just"/>
            <a:r>
              <a:rPr lang="hr-HR" sz="4000" b="1" dirty="0">
                <a:solidFill>
                  <a:schemeClr val="accent6">
                    <a:lumMod val="75000"/>
                  </a:schemeClr>
                </a:solidFill>
                <a:cs typeface="Arial" pitchFamily="34" charset="0"/>
              </a:rPr>
              <a:t>Introduction:</a:t>
            </a:r>
          </a:p>
          <a:p>
            <a:pPr algn="just"/>
            <a:r>
              <a:rPr lang="en-US" sz="4000" dirty="0">
                <a:effectLst/>
                <a:latin typeface="+mj-lt"/>
                <a:ea typeface="Times New Roman" panose="02020603050405020304" pitchFamily="18" charset="0"/>
              </a:rPr>
              <a:t>In January of 2022. B.1.1.529 (Omicron) variant of SARS-Cov-2 has displaced B.1.617.2. (Delta) as the dominant variant in Croatia. Initial reports have suggested the Omicron variant spreads more easily than earlier variants but causes less severe symptoms. </a:t>
            </a:r>
          </a:p>
          <a:p>
            <a:pPr algn="just"/>
            <a:endParaRPr lang="hr-HR" sz="4000" dirty="0">
              <a:cs typeface="Arial" panose="020B0604020202020204" pitchFamily="34" charset="0"/>
            </a:endParaRPr>
          </a:p>
          <a:p>
            <a:pPr algn="just"/>
            <a:r>
              <a:rPr lang="hr-HR" sz="4000" b="1" dirty="0">
                <a:solidFill>
                  <a:schemeClr val="accent6">
                    <a:lumMod val="75000"/>
                  </a:schemeClr>
                </a:solidFill>
                <a:cs typeface="Arial" panose="020B0604020202020204" pitchFamily="34" charset="0"/>
              </a:rPr>
              <a:t>Aims</a:t>
            </a:r>
            <a:r>
              <a:rPr lang="hr-HR" sz="4000" dirty="0">
                <a:solidFill>
                  <a:schemeClr val="accent6">
                    <a:lumMod val="75000"/>
                  </a:schemeClr>
                </a:solidFill>
                <a:cs typeface="Arial" panose="020B0604020202020204" pitchFamily="34" charset="0"/>
              </a:rPr>
              <a:t> </a:t>
            </a:r>
          </a:p>
          <a:p>
            <a:pPr algn="just"/>
            <a:r>
              <a:rPr lang="en-US" sz="4000" dirty="0">
                <a:effectLst/>
                <a:latin typeface="Calibri" panose="020F0502020204030204" pitchFamily="34" charset="0"/>
                <a:ea typeface="Calibri" panose="020F0502020204030204" pitchFamily="34" charset="0"/>
                <a:cs typeface="Times New Roman" panose="02020603050405020304" pitchFamily="18" charset="0"/>
              </a:rPr>
              <a:t>The aim of our study was to describe the characteristics of patients hospitalized with proven SARS-Co-2 infection during the Delta and Omicron dominance periods</a:t>
            </a:r>
            <a:r>
              <a:rPr lang="hr-HR" sz="4000" dirty="0">
                <a:effectLst/>
                <a:latin typeface="Calibri" panose="020F0502020204030204" pitchFamily="34" charset="0"/>
                <a:ea typeface="Calibri" panose="020F0502020204030204" pitchFamily="34" charset="0"/>
                <a:cs typeface="Times New Roman" panose="02020603050405020304" pitchFamily="18" charset="0"/>
              </a:rPr>
              <a:t>.</a:t>
            </a:r>
            <a:endParaRPr lang="hr-HR" sz="4000" dirty="0">
              <a:cs typeface="Arial" panose="020B0604020202020204" pitchFamily="34" charset="0"/>
            </a:endParaRPr>
          </a:p>
        </p:txBody>
      </p:sp>
      <p:sp>
        <p:nvSpPr>
          <p:cNvPr id="13" name="TextBox 12"/>
          <p:cNvSpPr txBox="1"/>
          <p:nvPr/>
        </p:nvSpPr>
        <p:spPr>
          <a:xfrm>
            <a:off x="2218900" y="18154673"/>
            <a:ext cx="10754776" cy="5078313"/>
          </a:xfrm>
          <a:prstGeom prst="rect">
            <a:avLst/>
          </a:prstGeom>
          <a:noFill/>
        </p:spPr>
        <p:txBody>
          <a:bodyPr wrap="square" rtlCol="0">
            <a:spAutoFit/>
          </a:bodyPr>
          <a:lstStyle/>
          <a:p>
            <a:pPr algn="just"/>
            <a:r>
              <a:rPr lang="hr-HR" sz="4200" b="1" dirty="0">
                <a:solidFill>
                  <a:schemeClr val="accent6">
                    <a:lumMod val="75000"/>
                  </a:schemeClr>
                </a:solidFill>
                <a:cs typeface="Arial" panose="020B0604020202020204" pitchFamily="34" charset="0"/>
              </a:rPr>
              <a:t>Methods: </a:t>
            </a:r>
          </a:p>
          <a:p>
            <a:pPr marL="0" marR="0"/>
            <a:r>
              <a:rPr lang="en-US" sz="4000" dirty="0">
                <a:effectLst/>
                <a:latin typeface="+mj-lt"/>
                <a:ea typeface="Times New Roman" panose="02020603050405020304" pitchFamily="18" charset="0"/>
              </a:rPr>
              <a:t>The study includes 100 adult patients hospitalized because of PCR confirmed SARS-Co-2 disease, 50 patients hospitalized in November of 2021 (Delta dominant period) and 50 in February of 2022 (Omicron dominant period). Patient data was obtained retrospectively from electronic database.</a:t>
            </a:r>
          </a:p>
          <a:p>
            <a:pPr algn="just"/>
            <a:endParaRPr lang="hr-HR" sz="4200" b="1" dirty="0">
              <a:solidFill>
                <a:srgbClr val="FF0066"/>
              </a:solidFill>
              <a:cs typeface="Arial" panose="020B0604020202020204" pitchFamily="34" charset="0"/>
            </a:endParaRPr>
          </a:p>
        </p:txBody>
      </p:sp>
      <p:sp>
        <p:nvSpPr>
          <p:cNvPr id="31" name="TextBox 30"/>
          <p:cNvSpPr txBox="1"/>
          <p:nvPr/>
        </p:nvSpPr>
        <p:spPr>
          <a:xfrm>
            <a:off x="30006933" y="16192472"/>
            <a:ext cx="11406580" cy="769441"/>
          </a:xfrm>
          <a:prstGeom prst="rect">
            <a:avLst/>
          </a:prstGeom>
          <a:noFill/>
        </p:spPr>
        <p:txBody>
          <a:bodyPr wrap="square" rtlCol="0">
            <a:spAutoFit/>
          </a:bodyPr>
          <a:lstStyle/>
          <a:p>
            <a:pPr algn="ctr"/>
            <a:r>
              <a:rPr lang="hr-HR" sz="4400" dirty="0">
                <a:latin typeface="+mj-lt"/>
                <a:cs typeface="Arial" pitchFamily="34" charset="0"/>
              </a:rPr>
              <a:t>Figure 1:</a:t>
            </a:r>
            <a:r>
              <a:rPr lang="hr-HR" sz="4400" dirty="0">
                <a:latin typeface="+mj-lt"/>
              </a:rPr>
              <a:t> </a:t>
            </a:r>
            <a:r>
              <a:rPr lang="en-US" sz="4400" dirty="0">
                <a:effectLst/>
                <a:latin typeface="+mj-lt"/>
                <a:ea typeface="Calibri" panose="020F0502020204030204" pitchFamily="34" charset="0"/>
              </a:rPr>
              <a:t>Kaplan-Meier curve </a:t>
            </a:r>
            <a:endParaRPr lang="hr-HR" sz="4400" dirty="0">
              <a:latin typeface="+mj-lt"/>
              <a:cs typeface="Arial" pitchFamily="34" charset="0"/>
            </a:endParaRPr>
          </a:p>
        </p:txBody>
      </p:sp>
      <p:sp>
        <p:nvSpPr>
          <p:cNvPr id="20" name="TextBox 19">
            <a:extLst>
              <a:ext uri="{FF2B5EF4-FFF2-40B4-BE49-F238E27FC236}">
                <a16:creationId xmlns:a16="http://schemas.microsoft.com/office/drawing/2014/main" id="{FED112DC-CF71-3168-1523-CB38536BBBAF}"/>
              </a:ext>
            </a:extLst>
          </p:cNvPr>
          <p:cNvSpPr txBox="1"/>
          <p:nvPr/>
        </p:nvSpPr>
        <p:spPr>
          <a:xfrm>
            <a:off x="13846343" y="9111275"/>
            <a:ext cx="15613473" cy="14685046"/>
          </a:xfrm>
          <a:prstGeom prst="rect">
            <a:avLst/>
          </a:prstGeom>
          <a:noFill/>
        </p:spPr>
        <p:txBody>
          <a:bodyPr wrap="square" rtlCol="0">
            <a:spAutoFit/>
          </a:bodyPr>
          <a:lstStyle/>
          <a:p>
            <a:pPr algn="just"/>
            <a:r>
              <a:rPr lang="hr-HR" sz="4000" b="1" dirty="0">
                <a:solidFill>
                  <a:schemeClr val="accent6">
                    <a:lumMod val="75000"/>
                  </a:schemeClr>
                </a:solidFill>
                <a:cs typeface="Arial" panose="020B0604020202020204" pitchFamily="34" charset="0"/>
              </a:rPr>
              <a:t>Results: </a:t>
            </a:r>
          </a:p>
          <a:p>
            <a:pPr marL="0" marR="0">
              <a:spcBef>
                <a:spcPts val="0"/>
              </a:spcBef>
              <a:spcAft>
                <a:spcPts val="0"/>
              </a:spcAft>
            </a:pPr>
            <a:r>
              <a:rPr lang="en-US" sz="4000" dirty="0">
                <a:effectLst/>
                <a:ea typeface="Times New Roman" panose="02020603050405020304" pitchFamily="18" charset="0"/>
              </a:rPr>
              <a:t>The group of patients treated in November 2021 included 29 males and 21 females, median ± SD age 73 ± 17.04, BMI 25.89 ± 5.48 kg/m2. 40% (n=20/50) were vaccinated, 74% (n=37/50) had pneumonia. 90% of patients (n=45/50) were on supplemental oxygen therapy, 22% (n=11/50) on </a:t>
            </a:r>
            <a:r>
              <a:rPr lang="en-US" sz="4000" i="0" dirty="0">
                <a:effectLst/>
                <a:ea typeface="Times New Roman" panose="02020603050405020304" pitchFamily="18" charset="0"/>
              </a:rPr>
              <a:t>high</a:t>
            </a:r>
            <a:r>
              <a:rPr lang="en-US" sz="4000" dirty="0">
                <a:effectLst/>
                <a:ea typeface="Times New Roman" panose="02020603050405020304" pitchFamily="18" charset="0"/>
              </a:rPr>
              <a:t>-</a:t>
            </a:r>
            <a:r>
              <a:rPr lang="en-US" sz="4000" i="0" dirty="0">
                <a:effectLst/>
                <a:ea typeface="Times New Roman" panose="02020603050405020304" pitchFamily="18" charset="0"/>
              </a:rPr>
              <a:t>flow nasal cannula (HFNC)</a:t>
            </a:r>
            <a:r>
              <a:rPr lang="en-US" sz="4000" dirty="0">
                <a:effectLst/>
                <a:ea typeface="Times New Roman" panose="02020603050405020304" pitchFamily="18" charset="0"/>
              </a:rPr>
              <a:t>, 6% (n=3/50) needed a non-invasive mechanical ventilation. Median ± SD duration of hospital stay was 14 ± 10.96 days. 36% (n=18/50) of patients died during their hospital stay. </a:t>
            </a:r>
          </a:p>
          <a:p>
            <a:pPr marL="0" marR="0">
              <a:spcBef>
                <a:spcPts val="0"/>
              </a:spcBef>
              <a:spcAft>
                <a:spcPts val="0"/>
              </a:spcAft>
            </a:pPr>
            <a:r>
              <a:rPr lang="en-US" sz="4000" dirty="0">
                <a:effectLst/>
                <a:ea typeface="Times New Roman" panose="02020603050405020304" pitchFamily="18" charset="0"/>
              </a:rPr>
              <a:t>The group of patients treated in February of 2022 included 22 males and 28 females, median ± SD age 76 ± 14.69, BMI 27.2 ± 4.51 kg/m2. 48% (n=24/50) were vaccinated, 76% (n=38/50) had pneumonia. 70% of patients (n=35/50) were on supplemental oxygen therapy, 8% (n=4/50) were on HFOT, 4% (n=2/50) needed a non-invasive mechanical ventilation. Median ± SD duration of hospital stay was 11 ± 10.06 days. 14% (n=7/50) of patients died during their hospital stay. </a:t>
            </a:r>
          </a:p>
          <a:p>
            <a:pPr marL="0" marR="0">
              <a:lnSpc>
                <a:spcPct val="107000"/>
              </a:lnSpc>
              <a:spcBef>
                <a:spcPts val="0"/>
              </a:spcBef>
              <a:spcAft>
                <a:spcPts val="800"/>
              </a:spcAft>
            </a:pPr>
            <a:r>
              <a:rPr lang="en-US" sz="4000" dirty="0">
                <a:effectLst/>
                <a:ea typeface="Calibri" panose="020F0502020204030204" pitchFamily="34" charset="0"/>
                <a:cs typeface="Times New Roman" panose="02020603050405020304" pitchFamily="18" charset="0"/>
              </a:rPr>
              <a:t>Cox regression analysis found that age (HR=1.11; 95%CI 1.06 – 1.17; p=0.001) and oxygen therapy (HR= 1.03; 95%CI 1.01 – 1.05; p=0.01) were the most important predictors of mortality. The length of hospital stay was significantly shorter for February 2022 group (p&lt;0.005). Kaplan-Meier curve showed that the average length of hospital stay was shorter, and outcome was better for February 20220 patient cohort when compared to November 2021 cohort (HR= 0.24; 95%CI 0.09 – 0.65; p=0.01).</a:t>
            </a:r>
          </a:p>
          <a:p>
            <a:pPr algn="just"/>
            <a:endParaRPr lang="hr-HR" sz="4200" dirty="0">
              <a:cs typeface="Arial" panose="020B0604020202020204" pitchFamily="34" charset="0"/>
            </a:endParaRPr>
          </a:p>
        </p:txBody>
      </p:sp>
      <p:sp>
        <p:nvSpPr>
          <p:cNvPr id="22" name="TextBox 21">
            <a:extLst>
              <a:ext uri="{FF2B5EF4-FFF2-40B4-BE49-F238E27FC236}">
                <a16:creationId xmlns:a16="http://schemas.microsoft.com/office/drawing/2014/main" id="{051ABE5A-6378-CAAC-94BA-4ADA19CCCFAC}"/>
              </a:ext>
            </a:extLst>
          </p:cNvPr>
          <p:cNvSpPr txBox="1"/>
          <p:nvPr/>
        </p:nvSpPr>
        <p:spPr>
          <a:xfrm>
            <a:off x="13822645" y="23246213"/>
            <a:ext cx="15348324" cy="4060599"/>
          </a:xfrm>
          <a:prstGeom prst="rect">
            <a:avLst/>
          </a:prstGeom>
          <a:noFill/>
        </p:spPr>
        <p:txBody>
          <a:bodyPr wrap="square" rtlCol="0">
            <a:spAutoFit/>
          </a:bodyPr>
          <a:lstStyle/>
          <a:p>
            <a:pPr algn="just"/>
            <a:r>
              <a:rPr lang="hr-HR" sz="4000" b="1" dirty="0">
                <a:solidFill>
                  <a:schemeClr val="accent6">
                    <a:lumMod val="75000"/>
                  </a:schemeClr>
                </a:solidFill>
                <a:cs typeface="Arial" pitchFamily="34" charset="0"/>
              </a:rPr>
              <a:t>Conclusion:</a:t>
            </a:r>
          </a:p>
          <a:p>
            <a:pPr marL="0" marR="0">
              <a:lnSpc>
                <a:spcPct val="107000"/>
              </a:lnSpc>
              <a:spcBef>
                <a:spcPts val="0"/>
              </a:spcBef>
              <a:spcAft>
                <a:spcPts val="800"/>
              </a:spcAft>
            </a:pPr>
            <a:r>
              <a:rPr lang="en-US" sz="4000" dirty="0">
                <a:effectLst/>
                <a:latin typeface="+mj-lt"/>
                <a:ea typeface="Calibri" panose="020F0502020204030204" pitchFamily="34" charset="0"/>
                <a:cs typeface="Times New Roman" panose="02020603050405020304" pitchFamily="18" charset="0"/>
              </a:rPr>
              <a:t>Patient groups treated during SARS- Co-2 virus Delta and Omicron variant dominance were significantly different. Patient outcomes were significantly better during Omicron variant dominance, which is reflected in shorter hospital stay and higher survival rates of those patients. </a:t>
            </a:r>
          </a:p>
          <a:p>
            <a:pPr algn="just"/>
            <a:endParaRPr lang="hr-HR" sz="4000" dirty="0">
              <a:cs typeface="Arial" panose="020B0604020202020204" pitchFamily="34" charset="0"/>
            </a:endParaRPr>
          </a:p>
        </p:txBody>
      </p:sp>
      <p:pic>
        <p:nvPicPr>
          <p:cNvPr id="23" name="Picture 2">
            <a:extLst>
              <a:ext uri="{FF2B5EF4-FFF2-40B4-BE49-F238E27FC236}">
                <a16:creationId xmlns:a16="http://schemas.microsoft.com/office/drawing/2014/main" id="{F74C3696-A884-E423-E0FE-FAEAF843D2E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6683" t="27777" r="26635" b="21710"/>
          <a:stretch/>
        </p:blipFill>
        <p:spPr bwMode="auto">
          <a:xfrm>
            <a:off x="30295781" y="9543898"/>
            <a:ext cx="10685958" cy="65040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5" name="Straight Connector 24">
            <a:extLst>
              <a:ext uri="{FF2B5EF4-FFF2-40B4-BE49-F238E27FC236}">
                <a16:creationId xmlns:a16="http://schemas.microsoft.com/office/drawing/2014/main" id="{D7FCBEF1-DF9D-BE0E-B301-A21070F5DA38}"/>
              </a:ext>
            </a:extLst>
          </p:cNvPr>
          <p:cNvCxnSpPr>
            <a:cxnSpLocks/>
          </p:cNvCxnSpPr>
          <p:nvPr/>
        </p:nvCxnSpPr>
        <p:spPr>
          <a:xfrm>
            <a:off x="13080488" y="9286994"/>
            <a:ext cx="0" cy="17282570"/>
          </a:xfrm>
          <a:prstGeom prst="line">
            <a:avLst/>
          </a:prstGeom>
          <a:ln w="571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B5242BEB-1BAC-466E-A1FC-EB44D67DBC70}"/>
              </a:ext>
            </a:extLst>
          </p:cNvPr>
          <p:cNvSpPr txBox="1"/>
          <p:nvPr/>
        </p:nvSpPr>
        <p:spPr>
          <a:xfrm>
            <a:off x="27085191" y="27836091"/>
            <a:ext cx="15613472" cy="461665"/>
          </a:xfrm>
          <a:prstGeom prst="rect">
            <a:avLst/>
          </a:prstGeom>
          <a:noFill/>
        </p:spPr>
        <p:txBody>
          <a:bodyPr wrap="square" rtlCol="0">
            <a:spAutoFit/>
          </a:bodyPr>
          <a:lstStyle/>
          <a:p>
            <a:pPr algn="r"/>
            <a:r>
              <a:rPr lang="en-US" sz="2400" dirty="0"/>
              <a:t>1</a:t>
            </a:r>
            <a:r>
              <a:rPr lang="hr-HR" sz="2400" dirty="0"/>
              <a:t>2</a:t>
            </a:r>
            <a:r>
              <a:rPr lang="en-US" sz="2400" baseline="30000" dirty="0" err="1"/>
              <a:t>th</a:t>
            </a:r>
            <a:r>
              <a:rPr lang="en-US" sz="2400" dirty="0"/>
              <a:t> </a:t>
            </a:r>
            <a:r>
              <a:rPr lang="en-US" sz="2400" b="1" dirty="0"/>
              <a:t>Congress of the Croatian Thoracic Society</a:t>
            </a:r>
            <a:r>
              <a:rPr lang="hr-HR" sz="2400" b="1" dirty="0"/>
              <a:t>, 2022</a:t>
            </a:r>
            <a:endParaRPr lang="hr-HR" sz="2400" dirty="0"/>
          </a:p>
        </p:txBody>
      </p:sp>
      <p:graphicFrame>
        <p:nvGraphicFramePr>
          <p:cNvPr id="16" name="Table 4">
            <a:extLst>
              <a:ext uri="{FF2B5EF4-FFF2-40B4-BE49-F238E27FC236}">
                <a16:creationId xmlns:a16="http://schemas.microsoft.com/office/drawing/2014/main" id="{88415AA7-A569-F227-590A-9C4B0317CC9A}"/>
              </a:ext>
            </a:extLst>
          </p:cNvPr>
          <p:cNvGraphicFramePr>
            <a:graphicFrameLocks/>
          </p:cNvGraphicFramePr>
          <p:nvPr>
            <p:extLst>
              <p:ext uri="{D42A27DB-BD31-4B8C-83A1-F6EECF244321}">
                <p14:modId xmlns:p14="http://schemas.microsoft.com/office/powerpoint/2010/main" val="792014912"/>
              </p:ext>
            </p:extLst>
          </p:nvPr>
        </p:nvGraphicFramePr>
        <p:xfrm>
          <a:off x="30319751" y="17279185"/>
          <a:ext cx="10865274" cy="8626716"/>
        </p:xfrm>
        <a:graphic>
          <a:graphicData uri="http://schemas.openxmlformats.org/drawingml/2006/table">
            <a:tbl>
              <a:tblPr firstRow="1" bandRow="1">
                <a:tableStyleId>{5C22544A-7EE6-4342-B048-85BDC9FD1C3A}</a:tableStyleId>
              </a:tblPr>
              <a:tblGrid>
                <a:gridCol w="3621758">
                  <a:extLst>
                    <a:ext uri="{9D8B030D-6E8A-4147-A177-3AD203B41FA5}">
                      <a16:colId xmlns:a16="http://schemas.microsoft.com/office/drawing/2014/main" val="1886767430"/>
                    </a:ext>
                  </a:extLst>
                </a:gridCol>
                <a:gridCol w="3621758">
                  <a:extLst>
                    <a:ext uri="{9D8B030D-6E8A-4147-A177-3AD203B41FA5}">
                      <a16:colId xmlns:a16="http://schemas.microsoft.com/office/drawing/2014/main" val="516134986"/>
                    </a:ext>
                  </a:extLst>
                </a:gridCol>
                <a:gridCol w="3621758">
                  <a:extLst>
                    <a:ext uri="{9D8B030D-6E8A-4147-A177-3AD203B41FA5}">
                      <a16:colId xmlns:a16="http://schemas.microsoft.com/office/drawing/2014/main" val="3424662136"/>
                    </a:ext>
                  </a:extLst>
                </a:gridCol>
              </a:tblGrid>
              <a:tr h="1047917">
                <a:tc>
                  <a:txBody>
                    <a:bodyPr/>
                    <a:lstStyle/>
                    <a:p>
                      <a:r>
                        <a:rPr lang="en-US" sz="4000" dirty="0"/>
                        <a:t>PARAMETER </a:t>
                      </a:r>
                    </a:p>
                  </a:txBody>
                  <a:tcPr/>
                </a:tc>
                <a:tc>
                  <a:txBody>
                    <a:bodyPr/>
                    <a:lstStyle/>
                    <a:p>
                      <a:r>
                        <a:rPr lang="en-US" sz="4000" dirty="0"/>
                        <a:t>GROUP 1</a:t>
                      </a:r>
                    </a:p>
                  </a:txBody>
                  <a:tcPr/>
                </a:tc>
                <a:tc>
                  <a:txBody>
                    <a:bodyPr/>
                    <a:lstStyle/>
                    <a:p>
                      <a:r>
                        <a:rPr lang="en-US" sz="4000" dirty="0"/>
                        <a:t>GROUP 2</a:t>
                      </a:r>
                    </a:p>
                  </a:txBody>
                  <a:tcPr/>
                </a:tc>
                <a:extLst>
                  <a:ext uri="{0D108BD9-81ED-4DB2-BD59-A6C34878D82A}">
                    <a16:rowId xmlns:a16="http://schemas.microsoft.com/office/drawing/2014/main" val="3166124846"/>
                  </a:ext>
                </a:extLst>
              </a:tr>
              <a:tr h="842719">
                <a:tc>
                  <a:txBody>
                    <a:bodyPr/>
                    <a:lstStyle/>
                    <a:p>
                      <a:r>
                        <a:rPr lang="hr-HR" sz="4000" dirty="0"/>
                        <a:t>Age (median</a:t>
                      </a:r>
                      <a:r>
                        <a:rPr lang="en-US" sz="4000" dirty="0">
                          <a:effectLst/>
                          <a:ea typeface="Times New Roman" panose="02020603050405020304" pitchFamily="18" charset="0"/>
                        </a:rPr>
                        <a:t>±</a:t>
                      </a:r>
                      <a:r>
                        <a:rPr lang="hr-HR" sz="4000" dirty="0">
                          <a:effectLst/>
                          <a:ea typeface="Times New Roman" panose="02020603050405020304" pitchFamily="18" charset="0"/>
                        </a:rPr>
                        <a:t>SD)</a:t>
                      </a:r>
                      <a:endParaRPr lang="en-US" sz="4000" dirty="0"/>
                    </a:p>
                  </a:txBody>
                  <a:tcPr/>
                </a:tc>
                <a:tc>
                  <a:txBody>
                    <a:bodyPr/>
                    <a:lstStyle/>
                    <a:p>
                      <a:r>
                        <a:rPr lang="en-US" sz="4000" dirty="0">
                          <a:effectLst/>
                          <a:ea typeface="Times New Roman" panose="02020603050405020304" pitchFamily="18" charset="0"/>
                        </a:rPr>
                        <a:t>73 ± 17.04</a:t>
                      </a:r>
                      <a:endParaRPr lang="en-US" sz="4000" dirty="0"/>
                    </a:p>
                  </a:txBody>
                  <a:tcPr/>
                </a:tc>
                <a:tc>
                  <a:txBody>
                    <a:bodyPr/>
                    <a:lstStyle/>
                    <a:p>
                      <a:r>
                        <a:rPr lang="en-US" sz="4000" dirty="0">
                          <a:effectLst/>
                          <a:ea typeface="Times New Roman" panose="02020603050405020304" pitchFamily="18" charset="0"/>
                        </a:rPr>
                        <a:t>76 ± 14.69</a:t>
                      </a:r>
                      <a:endParaRPr lang="en-US" sz="4000" dirty="0"/>
                    </a:p>
                  </a:txBody>
                  <a:tcPr/>
                </a:tc>
                <a:extLst>
                  <a:ext uri="{0D108BD9-81ED-4DB2-BD59-A6C34878D82A}">
                    <a16:rowId xmlns:a16="http://schemas.microsoft.com/office/drawing/2014/main" val="1077120679"/>
                  </a:ext>
                </a:extLst>
              </a:tr>
              <a:tr h="609141">
                <a:tc>
                  <a:txBody>
                    <a:bodyPr/>
                    <a:lstStyle/>
                    <a:p>
                      <a:r>
                        <a:rPr lang="hr-HR" sz="4000" dirty="0"/>
                        <a:t>Male (%)</a:t>
                      </a:r>
                      <a:endParaRPr lang="en-US" sz="4000" dirty="0"/>
                    </a:p>
                  </a:txBody>
                  <a:tcPr/>
                </a:tc>
                <a:tc>
                  <a:txBody>
                    <a:bodyPr/>
                    <a:lstStyle/>
                    <a:p>
                      <a:r>
                        <a:rPr lang="hr-HR" sz="4000" dirty="0"/>
                        <a:t>58</a:t>
                      </a:r>
                      <a:endParaRPr lang="en-US" sz="4000" dirty="0"/>
                    </a:p>
                  </a:txBody>
                  <a:tcPr/>
                </a:tc>
                <a:tc>
                  <a:txBody>
                    <a:bodyPr/>
                    <a:lstStyle/>
                    <a:p>
                      <a:r>
                        <a:rPr lang="hr-HR" sz="4000" dirty="0"/>
                        <a:t>44</a:t>
                      </a:r>
                      <a:endParaRPr lang="en-US" sz="4000" dirty="0"/>
                    </a:p>
                  </a:txBody>
                  <a:tcPr/>
                </a:tc>
                <a:extLst>
                  <a:ext uri="{0D108BD9-81ED-4DB2-BD59-A6C34878D82A}">
                    <a16:rowId xmlns:a16="http://schemas.microsoft.com/office/drawing/2014/main" val="2439858158"/>
                  </a:ext>
                </a:extLst>
              </a:tr>
              <a:tr h="842719">
                <a:tc>
                  <a:txBody>
                    <a:bodyPr/>
                    <a:lstStyle/>
                    <a:p>
                      <a:r>
                        <a:rPr lang="hr-HR" sz="4000" dirty="0"/>
                        <a:t>BMI (kg/m2 </a:t>
                      </a:r>
                      <a:r>
                        <a:rPr lang="en-US" sz="4000" dirty="0">
                          <a:effectLst/>
                          <a:ea typeface="Times New Roman" panose="02020603050405020304" pitchFamily="18" charset="0"/>
                        </a:rPr>
                        <a:t>±</a:t>
                      </a:r>
                      <a:r>
                        <a:rPr lang="hr-HR" sz="4000" dirty="0">
                          <a:effectLst/>
                          <a:ea typeface="Times New Roman" panose="02020603050405020304" pitchFamily="18" charset="0"/>
                        </a:rPr>
                        <a:t> SD)</a:t>
                      </a:r>
                      <a:endParaRPr lang="en-US" sz="4000" dirty="0"/>
                    </a:p>
                  </a:txBody>
                  <a:tcPr/>
                </a:tc>
                <a:tc>
                  <a:txBody>
                    <a:bodyPr/>
                    <a:lstStyle/>
                    <a:p>
                      <a:r>
                        <a:rPr lang="en-US" sz="4000" dirty="0">
                          <a:effectLst/>
                          <a:ea typeface="Times New Roman" panose="02020603050405020304" pitchFamily="18" charset="0"/>
                        </a:rPr>
                        <a:t>25.89 ± 5.48</a:t>
                      </a:r>
                      <a:endParaRPr lang="en-US" sz="4000" dirty="0"/>
                    </a:p>
                  </a:txBody>
                  <a:tcPr/>
                </a:tc>
                <a:tc>
                  <a:txBody>
                    <a:bodyPr/>
                    <a:lstStyle/>
                    <a:p>
                      <a:r>
                        <a:rPr lang="en-US" sz="4000" dirty="0">
                          <a:effectLst/>
                          <a:ea typeface="Times New Roman" panose="02020603050405020304" pitchFamily="18" charset="0"/>
                        </a:rPr>
                        <a:t>27.2 ± 4.51 </a:t>
                      </a:r>
                      <a:endParaRPr lang="en-US" sz="4000" dirty="0"/>
                    </a:p>
                  </a:txBody>
                  <a:tcPr/>
                </a:tc>
                <a:extLst>
                  <a:ext uri="{0D108BD9-81ED-4DB2-BD59-A6C34878D82A}">
                    <a16:rowId xmlns:a16="http://schemas.microsoft.com/office/drawing/2014/main" val="487633395"/>
                  </a:ext>
                </a:extLst>
              </a:tr>
              <a:tr h="609141">
                <a:tc>
                  <a:txBody>
                    <a:bodyPr/>
                    <a:lstStyle/>
                    <a:p>
                      <a:r>
                        <a:rPr lang="hr-HR" sz="4000" dirty="0"/>
                        <a:t>Vaccinated (%)</a:t>
                      </a:r>
                      <a:endParaRPr lang="en-US" sz="4000" dirty="0"/>
                    </a:p>
                  </a:txBody>
                  <a:tcPr/>
                </a:tc>
                <a:tc>
                  <a:txBody>
                    <a:bodyPr/>
                    <a:lstStyle/>
                    <a:p>
                      <a:r>
                        <a:rPr lang="hr-HR" sz="4000" dirty="0"/>
                        <a:t>40</a:t>
                      </a:r>
                      <a:endParaRPr lang="en-US" sz="4000" dirty="0"/>
                    </a:p>
                  </a:txBody>
                  <a:tcPr/>
                </a:tc>
                <a:tc>
                  <a:txBody>
                    <a:bodyPr/>
                    <a:lstStyle/>
                    <a:p>
                      <a:r>
                        <a:rPr lang="hr-HR" sz="4000" dirty="0"/>
                        <a:t>48</a:t>
                      </a:r>
                      <a:endParaRPr lang="en-US" sz="4000" dirty="0"/>
                    </a:p>
                  </a:txBody>
                  <a:tcPr/>
                </a:tc>
                <a:extLst>
                  <a:ext uri="{0D108BD9-81ED-4DB2-BD59-A6C34878D82A}">
                    <a16:rowId xmlns:a16="http://schemas.microsoft.com/office/drawing/2014/main" val="1089223197"/>
                  </a:ext>
                </a:extLst>
              </a:tr>
              <a:tr h="1138829">
                <a:tc>
                  <a:txBody>
                    <a:bodyPr/>
                    <a:lstStyle/>
                    <a:p>
                      <a:r>
                        <a:rPr lang="hr-HR" sz="4000" dirty="0"/>
                        <a:t>Oxygen therapy (%)</a:t>
                      </a:r>
                      <a:endParaRPr lang="en-US" sz="4000" dirty="0"/>
                    </a:p>
                  </a:txBody>
                  <a:tcPr/>
                </a:tc>
                <a:tc>
                  <a:txBody>
                    <a:bodyPr/>
                    <a:lstStyle/>
                    <a:p>
                      <a:r>
                        <a:rPr lang="hr-HR" sz="4000" dirty="0"/>
                        <a:t>90</a:t>
                      </a:r>
                      <a:endParaRPr lang="en-US" sz="4000" dirty="0"/>
                    </a:p>
                  </a:txBody>
                  <a:tcPr/>
                </a:tc>
                <a:tc>
                  <a:txBody>
                    <a:bodyPr/>
                    <a:lstStyle/>
                    <a:p>
                      <a:r>
                        <a:rPr lang="hr-HR" sz="4000" dirty="0"/>
                        <a:t>70</a:t>
                      </a:r>
                      <a:endParaRPr lang="en-US" sz="4000" dirty="0"/>
                    </a:p>
                  </a:txBody>
                  <a:tcPr/>
                </a:tc>
                <a:extLst>
                  <a:ext uri="{0D108BD9-81ED-4DB2-BD59-A6C34878D82A}">
                    <a16:rowId xmlns:a16="http://schemas.microsoft.com/office/drawing/2014/main" val="4260556418"/>
                  </a:ext>
                </a:extLst>
              </a:tr>
              <a:tr h="609141">
                <a:tc>
                  <a:txBody>
                    <a:bodyPr/>
                    <a:lstStyle/>
                    <a:p>
                      <a:r>
                        <a:rPr lang="hr-HR" sz="4000" dirty="0"/>
                        <a:t>HFNC (%)</a:t>
                      </a:r>
                      <a:endParaRPr lang="en-US" sz="4000" dirty="0"/>
                    </a:p>
                  </a:txBody>
                  <a:tcPr/>
                </a:tc>
                <a:tc>
                  <a:txBody>
                    <a:bodyPr/>
                    <a:lstStyle/>
                    <a:p>
                      <a:r>
                        <a:rPr lang="hr-HR" sz="4000" dirty="0"/>
                        <a:t>22</a:t>
                      </a:r>
                      <a:endParaRPr lang="en-US" sz="4000" dirty="0"/>
                    </a:p>
                  </a:txBody>
                  <a:tcPr/>
                </a:tc>
                <a:tc>
                  <a:txBody>
                    <a:bodyPr/>
                    <a:lstStyle/>
                    <a:p>
                      <a:r>
                        <a:rPr lang="hr-HR" sz="4000" dirty="0"/>
                        <a:t>8</a:t>
                      </a:r>
                      <a:endParaRPr lang="en-US" sz="4000" dirty="0"/>
                    </a:p>
                  </a:txBody>
                  <a:tcPr/>
                </a:tc>
                <a:extLst>
                  <a:ext uri="{0D108BD9-81ED-4DB2-BD59-A6C34878D82A}">
                    <a16:rowId xmlns:a16="http://schemas.microsoft.com/office/drawing/2014/main" val="2673644587"/>
                  </a:ext>
                </a:extLst>
              </a:tr>
              <a:tr h="609141">
                <a:tc>
                  <a:txBody>
                    <a:bodyPr/>
                    <a:lstStyle/>
                    <a:p>
                      <a:r>
                        <a:rPr lang="hr-HR" sz="4000" dirty="0"/>
                        <a:t>NIV (%)</a:t>
                      </a:r>
                      <a:endParaRPr lang="en-US" sz="4000" dirty="0"/>
                    </a:p>
                  </a:txBody>
                  <a:tcPr/>
                </a:tc>
                <a:tc>
                  <a:txBody>
                    <a:bodyPr/>
                    <a:lstStyle/>
                    <a:p>
                      <a:r>
                        <a:rPr lang="hr-HR" sz="4000" dirty="0"/>
                        <a:t>6</a:t>
                      </a:r>
                      <a:endParaRPr lang="en-US" sz="4000" dirty="0"/>
                    </a:p>
                  </a:txBody>
                  <a:tcPr/>
                </a:tc>
                <a:tc>
                  <a:txBody>
                    <a:bodyPr/>
                    <a:lstStyle/>
                    <a:p>
                      <a:r>
                        <a:rPr lang="hr-HR" sz="4000" dirty="0"/>
                        <a:t>4</a:t>
                      </a:r>
                      <a:endParaRPr lang="en-US" sz="4000" dirty="0"/>
                    </a:p>
                  </a:txBody>
                  <a:tcPr/>
                </a:tc>
                <a:extLst>
                  <a:ext uri="{0D108BD9-81ED-4DB2-BD59-A6C34878D82A}">
                    <a16:rowId xmlns:a16="http://schemas.microsoft.com/office/drawing/2014/main" val="2640328249"/>
                  </a:ext>
                </a:extLst>
              </a:tr>
              <a:tr h="842719">
                <a:tc>
                  <a:txBody>
                    <a:bodyPr/>
                    <a:lstStyle/>
                    <a:p>
                      <a:r>
                        <a:rPr lang="en-US" sz="4000" dirty="0"/>
                        <a:t>Pneumonia </a:t>
                      </a:r>
                      <a:r>
                        <a:rPr lang="hr-HR" sz="4000" dirty="0"/>
                        <a:t>(%)</a:t>
                      </a:r>
                      <a:endParaRPr lang="en-US" sz="4000" dirty="0"/>
                    </a:p>
                  </a:txBody>
                  <a:tcPr/>
                </a:tc>
                <a:tc>
                  <a:txBody>
                    <a:bodyPr/>
                    <a:lstStyle/>
                    <a:p>
                      <a:r>
                        <a:rPr lang="hr-HR" sz="4000" dirty="0"/>
                        <a:t>74</a:t>
                      </a:r>
                      <a:endParaRPr lang="en-US" sz="4000" dirty="0"/>
                    </a:p>
                  </a:txBody>
                  <a:tcPr/>
                </a:tc>
                <a:tc>
                  <a:txBody>
                    <a:bodyPr/>
                    <a:lstStyle/>
                    <a:p>
                      <a:r>
                        <a:rPr lang="hr-HR" sz="4000" dirty="0"/>
                        <a:t>76</a:t>
                      </a:r>
                      <a:endParaRPr lang="en-US" sz="4000" dirty="0"/>
                    </a:p>
                  </a:txBody>
                  <a:tcPr/>
                </a:tc>
                <a:extLst>
                  <a:ext uri="{0D108BD9-81ED-4DB2-BD59-A6C34878D82A}">
                    <a16:rowId xmlns:a16="http://schemas.microsoft.com/office/drawing/2014/main" val="2367125048"/>
                  </a:ext>
                </a:extLst>
              </a:tr>
            </a:tbl>
          </a:graphicData>
        </a:graphic>
      </p:graphicFrame>
      <p:sp>
        <p:nvSpPr>
          <p:cNvPr id="17" name="TextBox 16">
            <a:extLst>
              <a:ext uri="{FF2B5EF4-FFF2-40B4-BE49-F238E27FC236}">
                <a16:creationId xmlns:a16="http://schemas.microsoft.com/office/drawing/2014/main" id="{0BE9CC7D-7231-F3BA-864C-9B06F5262E04}"/>
              </a:ext>
            </a:extLst>
          </p:cNvPr>
          <p:cNvSpPr txBox="1"/>
          <p:nvPr/>
        </p:nvSpPr>
        <p:spPr>
          <a:xfrm>
            <a:off x="30349477" y="26258740"/>
            <a:ext cx="11406580" cy="769441"/>
          </a:xfrm>
          <a:prstGeom prst="rect">
            <a:avLst/>
          </a:prstGeom>
          <a:noFill/>
        </p:spPr>
        <p:txBody>
          <a:bodyPr wrap="square" rtlCol="0">
            <a:spAutoFit/>
          </a:bodyPr>
          <a:lstStyle/>
          <a:p>
            <a:pPr algn="ctr"/>
            <a:r>
              <a:rPr lang="hr-HR" sz="4400" dirty="0">
                <a:latin typeface="+mj-lt"/>
                <a:cs typeface="Arial" pitchFamily="34" charset="0"/>
              </a:rPr>
              <a:t>Table 1: Characteristics of patients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emplate/>
  <TotalTime>300</TotalTime>
  <Words>686</Words>
  <Application>Microsoft Office PowerPoint</Application>
  <PresentationFormat>Custom</PresentationFormat>
  <Paragraphs>47</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dc:creator>
  <cp:lastModifiedBy>Jelena</cp:lastModifiedBy>
  <cp:revision>42</cp:revision>
  <dcterms:created xsi:type="dcterms:W3CDTF">2013-05-21T19:18:26Z</dcterms:created>
  <dcterms:modified xsi:type="dcterms:W3CDTF">2022-05-20T17:56:33Z</dcterms:modified>
</cp:coreProperties>
</file>