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240">
          <p15:clr>
            <a:srgbClr val="000000"/>
          </p15:clr>
        </p15:guide>
        <p15:guide id="2" pos="576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658" y="-96"/>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241740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86000" y="1683545"/>
            <a:ext cx="13716000" cy="3581400"/>
          </a:xfrm>
          <a:prstGeom prst="rect">
            <a:avLst/>
          </a:prstGeom>
          <a:noFill/>
          <a:ln>
            <a:noFill/>
          </a:ln>
        </p:spPr>
        <p:txBody>
          <a:bodyPr spcFirstLastPara="1" wrap="square" lIns="91425" tIns="45700" rIns="91425" bIns="45700" anchor="b" anchorCtr="0"/>
          <a:lstStyle>
            <a:lvl1pPr lvl="0" algn="ctr" rtl="0">
              <a:lnSpc>
                <a:spcPct val="90000"/>
              </a:lnSpc>
              <a:spcBef>
                <a:spcPts val="0"/>
              </a:spcBef>
              <a:spcAft>
                <a:spcPts val="0"/>
              </a:spcAft>
              <a:buSzPts val="1400"/>
              <a:buNone/>
              <a:defRPr sz="9000"/>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2286000" y="5403057"/>
            <a:ext cx="13716000" cy="2483700"/>
          </a:xfrm>
          <a:prstGeom prst="rect">
            <a:avLst/>
          </a:prstGeom>
          <a:noFill/>
          <a:ln>
            <a:noFill/>
          </a:ln>
        </p:spPr>
        <p:txBody>
          <a:bodyPr spcFirstLastPara="1" wrap="square" lIns="91425" tIns="45700" rIns="91425" bIns="45700" anchor="t" anchorCtr="0"/>
          <a:lstStyle>
            <a:lvl1pPr lvl="0" algn="ctr" rtl="0">
              <a:lnSpc>
                <a:spcPct val="90000"/>
              </a:lnSpc>
              <a:spcBef>
                <a:spcPts val="1500"/>
              </a:spcBef>
              <a:spcAft>
                <a:spcPts val="0"/>
              </a:spcAft>
              <a:buClr>
                <a:schemeClr val="dk1"/>
              </a:buClr>
              <a:buSzPts val="3600"/>
              <a:buNone/>
              <a:defRPr sz="3600"/>
            </a:lvl1pPr>
            <a:lvl2pPr lvl="1" algn="ctr" rtl="0">
              <a:lnSpc>
                <a:spcPct val="90000"/>
              </a:lnSpc>
              <a:spcBef>
                <a:spcPts val="750"/>
              </a:spcBef>
              <a:spcAft>
                <a:spcPts val="0"/>
              </a:spcAft>
              <a:buClr>
                <a:schemeClr val="dk1"/>
              </a:buClr>
              <a:buSzPts val="3000"/>
              <a:buNone/>
              <a:defRPr sz="3000"/>
            </a:lvl2pPr>
            <a:lvl3pPr lvl="2" algn="ctr" rtl="0">
              <a:lnSpc>
                <a:spcPct val="90000"/>
              </a:lnSpc>
              <a:spcBef>
                <a:spcPts val="750"/>
              </a:spcBef>
              <a:spcAft>
                <a:spcPts val="0"/>
              </a:spcAft>
              <a:buClr>
                <a:schemeClr val="dk1"/>
              </a:buClr>
              <a:buSzPts val="2700"/>
              <a:buNone/>
              <a:defRPr sz="2700"/>
            </a:lvl3pPr>
            <a:lvl4pPr lvl="3" algn="ctr" rtl="0">
              <a:lnSpc>
                <a:spcPct val="90000"/>
              </a:lnSpc>
              <a:spcBef>
                <a:spcPts val="750"/>
              </a:spcBef>
              <a:spcAft>
                <a:spcPts val="0"/>
              </a:spcAft>
              <a:buClr>
                <a:schemeClr val="dk1"/>
              </a:buClr>
              <a:buSzPts val="2400"/>
              <a:buNone/>
              <a:defRPr sz="2400"/>
            </a:lvl4pPr>
            <a:lvl5pPr lvl="4" algn="ctr" rtl="0">
              <a:lnSpc>
                <a:spcPct val="90000"/>
              </a:lnSpc>
              <a:spcBef>
                <a:spcPts val="750"/>
              </a:spcBef>
              <a:spcAft>
                <a:spcPts val="0"/>
              </a:spcAft>
              <a:buClr>
                <a:schemeClr val="dk1"/>
              </a:buClr>
              <a:buSzPts val="2400"/>
              <a:buNone/>
              <a:defRPr sz="2400"/>
            </a:lvl5pPr>
            <a:lvl6pPr lvl="5" algn="ctr" rtl="0">
              <a:lnSpc>
                <a:spcPct val="90000"/>
              </a:lnSpc>
              <a:spcBef>
                <a:spcPts val="750"/>
              </a:spcBef>
              <a:spcAft>
                <a:spcPts val="0"/>
              </a:spcAft>
              <a:buClr>
                <a:schemeClr val="dk1"/>
              </a:buClr>
              <a:buSzPts val="2400"/>
              <a:buNone/>
              <a:defRPr sz="2400"/>
            </a:lvl6pPr>
            <a:lvl7pPr lvl="6" algn="ctr" rtl="0">
              <a:lnSpc>
                <a:spcPct val="90000"/>
              </a:lnSpc>
              <a:spcBef>
                <a:spcPts val="750"/>
              </a:spcBef>
              <a:spcAft>
                <a:spcPts val="0"/>
              </a:spcAft>
              <a:buClr>
                <a:schemeClr val="dk1"/>
              </a:buClr>
              <a:buSzPts val="2400"/>
              <a:buNone/>
              <a:defRPr sz="2400"/>
            </a:lvl7pPr>
            <a:lvl8pPr lvl="7" algn="ctr" rtl="0">
              <a:lnSpc>
                <a:spcPct val="90000"/>
              </a:lnSpc>
              <a:spcBef>
                <a:spcPts val="750"/>
              </a:spcBef>
              <a:spcAft>
                <a:spcPts val="0"/>
              </a:spcAft>
              <a:buClr>
                <a:schemeClr val="dk1"/>
              </a:buClr>
              <a:buSzPts val="2400"/>
              <a:buNone/>
              <a:defRPr sz="2400"/>
            </a:lvl8pPr>
            <a:lvl9pPr lvl="8" algn="ctr" rtl="0">
              <a:lnSpc>
                <a:spcPct val="90000"/>
              </a:lnSpc>
              <a:spcBef>
                <a:spcPts val="750"/>
              </a:spcBef>
              <a:spcAft>
                <a:spcPts val="0"/>
              </a:spcAft>
              <a:buClr>
                <a:schemeClr val="dk1"/>
              </a:buClr>
              <a:buSzPts val="2400"/>
              <a:buNone/>
              <a:defRPr sz="2400"/>
            </a:lvl9pPr>
          </a:lstStyle>
          <a:p>
            <a:endParaRPr/>
          </a:p>
        </p:txBody>
      </p:sp>
      <p:sp>
        <p:nvSpPr>
          <p:cNvPr id="14" name="Google Shape;14;p2"/>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1247775" y="2564608"/>
            <a:ext cx="15773400" cy="4279200"/>
          </a:xfrm>
          <a:prstGeom prst="rect">
            <a:avLst/>
          </a:prstGeom>
          <a:noFill/>
          <a:ln>
            <a:noFill/>
          </a:ln>
        </p:spPr>
        <p:txBody>
          <a:bodyPr spcFirstLastPara="1" wrap="square" lIns="91425" tIns="45700" rIns="91425" bIns="45700" anchor="b" anchorCtr="0"/>
          <a:lstStyle>
            <a:lvl1pPr lvl="0" algn="l" rtl="0">
              <a:lnSpc>
                <a:spcPct val="90000"/>
              </a:lnSpc>
              <a:spcBef>
                <a:spcPts val="0"/>
              </a:spcBef>
              <a:spcAft>
                <a:spcPts val="0"/>
              </a:spcAft>
              <a:buSzPts val="1400"/>
              <a:buNone/>
              <a:defRPr sz="9000"/>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a:off x="1247775" y="6884195"/>
            <a:ext cx="15773400" cy="2250300"/>
          </a:xfrm>
          <a:prstGeom prst="rect">
            <a:avLst/>
          </a:prstGeom>
          <a:noFill/>
          <a:ln>
            <a:noFill/>
          </a:ln>
        </p:spPr>
        <p:txBody>
          <a:bodyPr spcFirstLastPara="1" wrap="square" lIns="91425" tIns="45700" rIns="91425" bIns="45700" anchor="t" anchorCtr="0"/>
          <a:lstStyle>
            <a:lvl1pPr marL="457200" lvl="0" indent="-228600" algn="l" rtl="0">
              <a:lnSpc>
                <a:spcPct val="90000"/>
              </a:lnSpc>
              <a:spcBef>
                <a:spcPts val="1500"/>
              </a:spcBef>
              <a:spcAft>
                <a:spcPts val="0"/>
              </a:spcAft>
              <a:buClr>
                <a:srgbClr val="888888"/>
              </a:buClr>
              <a:buSzPts val="3600"/>
              <a:buNone/>
              <a:defRPr sz="3600">
                <a:solidFill>
                  <a:srgbClr val="888888"/>
                </a:solidFill>
              </a:defRPr>
            </a:lvl1pPr>
            <a:lvl2pPr marL="914400" lvl="1" indent="-228600" algn="l" rtl="0">
              <a:lnSpc>
                <a:spcPct val="90000"/>
              </a:lnSpc>
              <a:spcBef>
                <a:spcPts val="750"/>
              </a:spcBef>
              <a:spcAft>
                <a:spcPts val="0"/>
              </a:spcAft>
              <a:buClr>
                <a:srgbClr val="888888"/>
              </a:buClr>
              <a:buSzPts val="3000"/>
              <a:buNone/>
              <a:defRPr sz="3000">
                <a:solidFill>
                  <a:srgbClr val="888888"/>
                </a:solidFill>
              </a:defRPr>
            </a:lvl2pPr>
            <a:lvl3pPr marL="1371600" lvl="2" indent="-228600" algn="l" rtl="0">
              <a:lnSpc>
                <a:spcPct val="90000"/>
              </a:lnSpc>
              <a:spcBef>
                <a:spcPts val="750"/>
              </a:spcBef>
              <a:spcAft>
                <a:spcPts val="0"/>
              </a:spcAft>
              <a:buClr>
                <a:srgbClr val="888888"/>
              </a:buClr>
              <a:buSzPts val="2700"/>
              <a:buNone/>
              <a:defRPr sz="2700">
                <a:solidFill>
                  <a:srgbClr val="888888"/>
                </a:solidFill>
              </a:defRPr>
            </a:lvl3pPr>
            <a:lvl4pPr marL="1828800" lvl="3" indent="-228600" algn="l" rtl="0">
              <a:lnSpc>
                <a:spcPct val="90000"/>
              </a:lnSpc>
              <a:spcBef>
                <a:spcPts val="750"/>
              </a:spcBef>
              <a:spcAft>
                <a:spcPts val="0"/>
              </a:spcAft>
              <a:buClr>
                <a:srgbClr val="888888"/>
              </a:buClr>
              <a:buSzPts val="2400"/>
              <a:buNone/>
              <a:defRPr sz="2400">
                <a:solidFill>
                  <a:srgbClr val="888888"/>
                </a:solidFill>
              </a:defRPr>
            </a:lvl4pPr>
            <a:lvl5pPr marL="2286000" lvl="4" indent="-228600" algn="l" rtl="0">
              <a:lnSpc>
                <a:spcPct val="90000"/>
              </a:lnSpc>
              <a:spcBef>
                <a:spcPts val="750"/>
              </a:spcBef>
              <a:spcAft>
                <a:spcPts val="0"/>
              </a:spcAft>
              <a:buClr>
                <a:srgbClr val="888888"/>
              </a:buClr>
              <a:buSzPts val="2400"/>
              <a:buNone/>
              <a:defRPr sz="2400">
                <a:solidFill>
                  <a:srgbClr val="888888"/>
                </a:solidFill>
              </a:defRPr>
            </a:lvl5pPr>
            <a:lvl6pPr marL="2743200" lvl="5" indent="-228600" algn="l" rtl="0">
              <a:lnSpc>
                <a:spcPct val="90000"/>
              </a:lnSpc>
              <a:spcBef>
                <a:spcPts val="750"/>
              </a:spcBef>
              <a:spcAft>
                <a:spcPts val="0"/>
              </a:spcAft>
              <a:buClr>
                <a:srgbClr val="888888"/>
              </a:buClr>
              <a:buSzPts val="2400"/>
              <a:buNone/>
              <a:defRPr sz="2400">
                <a:solidFill>
                  <a:srgbClr val="888888"/>
                </a:solidFill>
              </a:defRPr>
            </a:lvl6pPr>
            <a:lvl7pPr marL="3200400" lvl="6" indent="-228600" algn="l" rtl="0">
              <a:lnSpc>
                <a:spcPct val="90000"/>
              </a:lnSpc>
              <a:spcBef>
                <a:spcPts val="750"/>
              </a:spcBef>
              <a:spcAft>
                <a:spcPts val="0"/>
              </a:spcAft>
              <a:buClr>
                <a:srgbClr val="888888"/>
              </a:buClr>
              <a:buSzPts val="2400"/>
              <a:buNone/>
              <a:defRPr sz="2400">
                <a:solidFill>
                  <a:srgbClr val="888888"/>
                </a:solidFill>
              </a:defRPr>
            </a:lvl7pPr>
            <a:lvl8pPr marL="3657600" lvl="7" indent="-228600" algn="l" rtl="0">
              <a:lnSpc>
                <a:spcPct val="90000"/>
              </a:lnSpc>
              <a:spcBef>
                <a:spcPts val="750"/>
              </a:spcBef>
              <a:spcAft>
                <a:spcPts val="0"/>
              </a:spcAft>
              <a:buClr>
                <a:srgbClr val="888888"/>
              </a:buClr>
              <a:buSzPts val="2400"/>
              <a:buNone/>
              <a:defRPr sz="2400">
                <a:solidFill>
                  <a:srgbClr val="888888"/>
                </a:solidFill>
              </a:defRPr>
            </a:lvl8pPr>
            <a:lvl9pPr marL="4114800" lvl="8" indent="-228600" algn="l" rtl="0">
              <a:lnSpc>
                <a:spcPct val="90000"/>
              </a:lnSpc>
              <a:spcBef>
                <a:spcPts val="750"/>
              </a:spcBef>
              <a:spcAft>
                <a:spcPts val="0"/>
              </a:spcAft>
              <a:buClr>
                <a:srgbClr val="888888"/>
              </a:buClr>
              <a:buSzPts val="2400"/>
              <a:buNone/>
              <a:defRPr sz="2400">
                <a:solidFill>
                  <a:srgbClr val="888888"/>
                </a:solidFill>
              </a:defRPr>
            </a:lvl9pPr>
          </a:lstStyle>
          <a:p>
            <a:endParaRPr/>
          </a:p>
        </p:txBody>
      </p:sp>
      <p:sp>
        <p:nvSpPr>
          <p:cNvPr id="71" name="Google Shape;71;p11"/>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1257300" y="547687"/>
            <a:ext cx="15773400" cy="19890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76" name="Google Shape;76;p12"/>
          <p:cNvSpPr txBox="1">
            <a:spLocks noGrp="1"/>
          </p:cNvSpPr>
          <p:nvPr>
            <p:ph type="body" idx="1"/>
          </p:nvPr>
        </p:nvSpPr>
        <p:spPr>
          <a:xfrm>
            <a:off x="1257300" y="2738437"/>
            <a:ext cx="15773400" cy="65277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rot="5400000">
            <a:off x="10700250" y="2934938"/>
            <a:ext cx="8717700" cy="39432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19" name="Google Shape;19;p3"/>
          <p:cNvSpPr txBox="1">
            <a:spLocks noGrp="1"/>
          </p:cNvSpPr>
          <p:nvPr>
            <p:ph type="body" idx="1"/>
          </p:nvPr>
        </p:nvSpPr>
        <p:spPr>
          <a:xfrm rot="5400000">
            <a:off x="2699100" y="-894262"/>
            <a:ext cx="8717700" cy="116016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1257300" y="547687"/>
            <a:ext cx="15773400" cy="19890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25" name="Google Shape;25;p4"/>
          <p:cNvSpPr txBox="1">
            <a:spLocks noGrp="1"/>
          </p:cNvSpPr>
          <p:nvPr>
            <p:ph type="body" idx="1"/>
          </p:nvPr>
        </p:nvSpPr>
        <p:spPr>
          <a:xfrm rot="5400000">
            <a:off x="5880150" y="-1884413"/>
            <a:ext cx="6527700" cy="157734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26" name="Google Shape;26;p4"/>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1259683" y="685800"/>
            <a:ext cx="5898300" cy="2400300"/>
          </a:xfrm>
          <a:prstGeom prst="rect">
            <a:avLst/>
          </a:prstGeom>
          <a:noFill/>
          <a:ln>
            <a:noFill/>
          </a:ln>
        </p:spPr>
        <p:txBody>
          <a:bodyPr spcFirstLastPara="1" wrap="square" lIns="91425" tIns="45700" rIns="91425" bIns="45700" anchor="b" anchorCtr="0"/>
          <a:lstStyle>
            <a:lvl1pPr lvl="0" algn="l" rtl="0">
              <a:lnSpc>
                <a:spcPct val="90000"/>
              </a:lnSpc>
              <a:spcBef>
                <a:spcPts val="0"/>
              </a:spcBef>
              <a:spcAft>
                <a:spcPts val="0"/>
              </a:spcAft>
              <a:buSzPts val="1400"/>
              <a:buNone/>
              <a:defRPr sz="4800"/>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31" name="Google Shape;31;p5"/>
          <p:cNvSpPr>
            <a:spLocks noGrp="1"/>
          </p:cNvSpPr>
          <p:nvPr>
            <p:ph type="pic" idx="2"/>
          </p:nvPr>
        </p:nvSpPr>
        <p:spPr>
          <a:xfrm>
            <a:off x="7774782" y="1481138"/>
            <a:ext cx="9258300" cy="73104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500"/>
              </a:spcBef>
              <a:spcAft>
                <a:spcPts val="0"/>
              </a:spcAft>
              <a:buClr>
                <a:schemeClr val="dk1"/>
              </a:buClr>
              <a:buSzPts val="4800"/>
              <a:buFont typeface="Arial"/>
              <a:buNone/>
              <a:defRPr sz="4800" b="0" i="0" u="none" strike="noStrike" cap="none">
                <a:solidFill>
                  <a:schemeClr val="dk1"/>
                </a:solidFill>
                <a:latin typeface="Calibri"/>
                <a:ea typeface="Calibri"/>
                <a:cs typeface="Calibri"/>
                <a:sym typeface="Calibri"/>
              </a:defRPr>
            </a:lvl1pPr>
            <a:lvl2pPr marR="0" lvl="1" algn="l" rtl="0">
              <a:lnSpc>
                <a:spcPct val="90000"/>
              </a:lnSpc>
              <a:spcBef>
                <a:spcPts val="750"/>
              </a:spcBef>
              <a:spcAft>
                <a:spcPts val="0"/>
              </a:spcAft>
              <a:buClr>
                <a:schemeClr val="dk1"/>
              </a:buClr>
              <a:buSzPts val="4200"/>
              <a:buFont typeface="Arial"/>
              <a:buNone/>
              <a:defRPr sz="4200" b="0" i="0" u="none" strike="noStrike" cap="none">
                <a:solidFill>
                  <a:schemeClr val="dk1"/>
                </a:solidFill>
                <a:latin typeface="Calibri"/>
                <a:ea typeface="Calibri"/>
                <a:cs typeface="Calibri"/>
                <a:sym typeface="Calibri"/>
              </a:defRPr>
            </a:lvl2pPr>
            <a:lvl3pPr marR="0" lvl="2" algn="l" rtl="0">
              <a:lnSpc>
                <a:spcPct val="90000"/>
              </a:lnSpc>
              <a:spcBef>
                <a:spcPts val="75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3pPr>
            <a:lvl4pPr marR="0" lvl="3"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4pPr>
            <a:lvl5pPr marR="0" lvl="4"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5pPr>
            <a:lvl6pPr marR="0" lvl="5"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6pPr>
            <a:lvl7pPr marR="0" lvl="6"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7pPr>
            <a:lvl8pPr marR="0" lvl="7"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8pPr>
            <a:lvl9pPr marR="0" lvl="8" algn="l" rtl="0">
              <a:lnSpc>
                <a:spcPct val="90000"/>
              </a:lnSpc>
              <a:spcBef>
                <a:spcPts val="750"/>
              </a:spcBef>
              <a:spcAft>
                <a:spcPts val="0"/>
              </a:spcAft>
              <a:buClr>
                <a:schemeClr val="dk1"/>
              </a:buClr>
              <a:buSzPts val="3000"/>
              <a:buFont typeface="Arial"/>
              <a:buNone/>
              <a:defRPr sz="30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1"/>
          </p:nvPr>
        </p:nvSpPr>
        <p:spPr>
          <a:xfrm>
            <a:off x="1259683" y="3086100"/>
            <a:ext cx="5898300" cy="5717400"/>
          </a:xfrm>
          <a:prstGeom prst="rect">
            <a:avLst/>
          </a:prstGeom>
          <a:noFill/>
          <a:ln>
            <a:noFill/>
          </a:ln>
        </p:spPr>
        <p:txBody>
          <a:bodyPr spcFirstLastPara="1" wrap="square" lIns="91425" tIns="45700" rIns="91425" bIns="45700" anchor="t" anchorCtr="0"/>
          <a:lstStyle>
            <a:lvl1pPr marL="457200" lvl="0" indent="-228600" algn="l" rtl="0">
              <a:lnSpc>
                <a:spcPct val="90000"/>
              </a:lnSpc>
              <a:spcBef>
                <a:spcPts val="1500"/>
              </a:spcBef>
              <a:spcAft>
                <a:spcPts val="0"/>
              </a:spcAft>
              <a:buClr>
                <a:schemeClr val="dk1"/>
              </a:buClr>
              <a:buSzPts val="2400"/>
              <a:buNone/>
              <a:defRPr sz="2400"/>
            </a:lvl1pPr>
            <a:lvl2pPr marL="914400" lvl="1" indent="-228600" algn="l" rtl="0">
              <a:lnSpc>
                <a:spcPct val="90000"/>
              </a:lnSpc>
              <a:spcBef>
                <a:spcPts val="750"/>
              </a:spcBef>
              <a:spcAft>
                <a:spcPts val="0"/>
              </a:spcAft>
              <a:buClr>
                <a:schemeClr val="dk1"/>
              </a:buClr>
              <a:buSzPts val="2100"/>
              <a:buNone/>
              <a:defRPr sz="2100"/>
            </a:lvl2pPr>
            <a:lvl3pPr marL="1371600" lvl="2" indent="-228600" algn="l" rtl="0">
              <a:lnSpc>
                <a:spcPct val="90000"/>
              </a:lnSpc>
              <a:spcBef>
                <a:spcPts val="750"/>
              </a:spcBef>
              <a:spcAft>
                <a:spcPts val="0"/>
              </a:spcAft>
              <a:buClr>
                <a:schemeClr val="dk1"/>
              </a:buClr>
              <a:buSzPts val="1800"/>
              <a:buNone/>
              <a:defRPr sz="1800"/>
            </a:lvl3pPr>
            <a:lvl4pPr marL="1828800" lvl="3" indent="-228600" algn="l" rtl="0">
              <a:lnSpc>
                <a:spcPct val="90000"/>
              </a:lnSpc>
              <a:spcBef>
                <a:spcPts val="750"/>
              </a:spcBef>
              <a:spcAft>
                <a:spcPts val="0"/>
              </a:spcAft>
              <a:buClr>
                <a:schemeClr val="dk1"/>
              </a:buClr>
              <a:buSzPts val="1500"/>
              <a:buNone/>
              <a:defRPr sz="1500"/>
            </a:lvl4pPr>
            <a:lvl5pPr marL="2286000" lvl="4" indent="-228600" algn="l" rtl="0">
              <a:lnSpc>
                <a:spcPct val="90000"/>
              </a:lnSpc>
              <a:spcBef>
                <a:spcPts val="750"/>
              </a:spcBef>
              <a:spcAft>
                <a:spcPts val="0"/>
              </a:spcAft>
              <a:buClr>
                <a:schemeClr val="dk1"/>
              </a:buClr>
              <a:buSzPts val="1500"/>
              <a:buNone/>
              <a:defRPr sz="1500"/>
            </a:lvl5pPr>
            <a:lvl6pPr marL="2743200" lvl="5" indent="-228600" algn="l" rtl="0">
              <a:lnSpc>
                <a:spcPct val="90000"/>
              </a:lnSpc>
              <a:spcBef>
                <a:spcPts val="750"/>
              </a:spcBef>
              <a:spcAft>
                <a:spcPts val="0"/>
              </a:spcAft>
              <a:buClr>
                <a:schemeClr val="dk1"/>
              </a:buClr>
              <a:buSzPts val="1500"/>
              <a:buNone/>
              <a:defRPr sz="1500"/>
            </a:lvl6pPr>
            <a:lvl7pPr marL="3200400" lvl="6" indent="-228600" algn="l" rtl="0">
              <a:lnSpc>
                <a:spcPct val="90000"/>
              </a:lnSpc>
              <a:spcBef>
                <a:spcPts val="750"/>
              </a:spcBef>
              <a:spcAft>
                <a:spcPts val="0"/>
              </a:spcAft>
              <a:buClr>
                <a:schemeClr val="dk1"/>
              </a:buClr>
              <a:buSzPts val="1500"/>
              <a:buNone/>
              <a:defRPr sz="1500"/>
            </a:lvl7pPr>
            <a:lvl8pPr marL="3657600" lvl="7" indent="-228600" algn="l" rtl="0">
              <a:lnSpc>
                <a:spcPct val="90000"/>
              </a:lnSpc>
              <a:spcBef>
                <a:spcPts val="750"/>
              </a:spcBef>
              <a:spcAft>
                <a:spcPts val="0"/>
              </a:spcAft>
              <a:buClr>
                <a:schemeClr val="dk1"/>
              </a:buClr>
              <a:buSzPts val="1500"/>
              <a:buNone/>
              <a:defRPr sz="1500"/>
            </a:lvl8pPr>
            <a:lvl9pPr marL="4114800" lvl="8" indent="-228600" algn="l" rtl="0">
              <a:lnSpc>
                <a:spcPct val="90000"/>
              </a:lnSpc>
              <a:spcBef>
                <a:spcPts val="750"/>
              </a:spcBef>
              <a:spcAft>
                <a:spcPts val="0"/>
              </a:spcAft>
              <a:buClr>
                <a:schemeClr val="dk1"/>
              </a:buClr>
              <a:buSzPts val="1500"/>
              <a:buNone/>
              <a:defRPr sz="1500"/>
            </a:lvl9pPr>
          </a:lstStyle>
          <a:p>
            <a:endParaRPr/>
          </a:p>
        </p:txBody>
      </p:sp>
      <p:sp>
        <p:nvSpPr>
          <p:cNvPr id="33" name="Google Shape;33;p5"/>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1259683" y="685800"/>
            <a:ext cx="5898300" cy="2400300"/>
          </a:xfrm>
          <a:prstGeom prst="rect">
            <a:avLst/>
          </a:prstGeom>
          <a:noFill/>
          <a:ln>
            <a:noFill/>
          </a:ln>
        </p:spPr>
        <p:txBody>
          <a:bodyPr spcFirstLastPara="1" wrap="square" lIns="91425" tIns="45700" rIns="91425" bIns="45700" anchor="b" anchorCtr="0"/>
          <a:lstStyle>
            <a:lvl1pPr lvl="0" algn="l" rtl="0">
              <a:lnSpc>
                <a:spcPct val="90000"/>
              </a:lnSpc>
              <a:spcBef>
                <a:spcPts val="0"/>
              </a:spcBef>
              <a:spcAft>
                <a:spcPts val="0"/>
              </a:spcAft>
              <a:buSzPts val="1400"/>
              <a:buNone/>
              <a:defRPr sz="4800"/>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7774782" y="1481138"/>
            <a:ext cx="9258300" cy="7310400"/>
          </a:xfrm>
          <a:prstGeom prst="rect">
            <a:avLst/>
          </a:prstGeom>
          <a:noFill/>
          <a:ln>
            <a:noFill/>
          </a:ln>
        </p:spPr>
        <p:txBody>
          <a:bodyPr spcFirstLastPara="1" wrap="square" lIns="91425" tIns="45700" rIns="91425" bIns="45700" anchor="t" anchorCtr="0"/>
          <a:lstStyle>
            <a:lvl1pPr marL="457200" lvl="0" indent="-533400" algn="l" rtl="0">
              <a:lnSpc>
                <a:spcPct val="90000"/>
              </a:lnSpc>
              <a:spcBef>
                <a:spcPts val="1500"/>
              </a:spcBef>
              <a:spcAft>
                <a:spcPts val="0"/>
              </a:spcAft>
              <a:buClr>
                <a:schemeClr val="dk1"/>
              </a:buClr>
              <a:buSzPts val="4800"/>
              <a:buChar char="•"/>
              <a:defRPr sz="4800"/>
            </a:lvl1pPr>
            <a:lvl2pPr marL="914400" lvl="1" indent="-495300" algn="l" rtl="0">
              <a:lnSpc>
                <a:spcPct val="90000"/>
              </a:lnSpc>
              <a:spcBef>
                <a:spcPts val="750"/>
              </a:spcBef>
              <a:spcAft>
                <a:spcPts val="0"/>
              </a:spcAft>
              <a:buClr>
                <a:schemeClr val="dk1"/>
              </a:buClr>
              <a:buSzPts val="4200"/>
              <a:buChar char="•"/>
              <a:defRPr sz="4200"/>
            </a:lvl2pPr>
            <a:lvl3pPr marL="1371600" lvl="2" indent="-457200" algn="l" rtl="0">
              <a:lnSpc>
                <a:spcPct val="90000"/>
              </a:lnSpc>
              <a:spcBef>
                <a:spcPts val="750"/>
              </a:spcBef>
              <a:spcAft>
                <a:spcPts val="0"/>
              </a:spcAft>
              <a:buClr>
                <a:schemeClr val="dk1"/>
              </a:buClr>
              <a:buSzPts val="3600"/>
              <a:buChar char="•"/>
              <a:defRPr sz="3600"/>
            </a:lvl3pPr>
            <a:lvl4pPr marL="1828800" lvl="3" indent="-419100" algn="l" rtl="0">
              <a:lnSpc>
                <a:spcPct val="90000"/>
              </a:lnSpc>
              <a:spcBef>
                <a:spcPts val="750"/>
              </a:spcBef>
              <a:spcAft>
                <a:spcPts val="0"/>
              </a:spcAft>
              <a:buClr>
                <a:schemeClr val="dk1"/>
              </a:buClr>
              <a:buSzPts val="3000"/>
              <a:buChar char="•"/>
              <a:defRPr sz="3000"/>
            </a:lvl4pPr>
            <a:lvl5pPr marL="2286000" lvl="4" indent="-419100" algn="l" rtl="0">
              <a:lnSpc>
                <a:spcPct val="90000"/>
              </a:lnSpc>
              <a:spcBef>
                <a:spcPts val="750"/>
              </a:spcBef>
              <a:spcAft>
                <a:spcPts val="0"/>
              </a:spcAft>
              <a:buClr>
                <a:schemeClr val="dk1"/>
              </a:buClr>
              <a:buSzPts val="3000"/>
              <a:buChar char="•"/>
              <a:defRPr sz="3000"/>
            </a:lvl5pPr>
            <a:lvl6pPr marL="2743200" lvl="5" indent="-419100" algn="l" rtl="0">
              <a:lnSpc>
                <a:spcPct val="90000"/>
              </a:lnSpc>
              <a:spcBef>
                <a:spcPts val="750"/>
              </a:spcBef>
              <a:spcAft>
                <a:spcPts val="0"/>
              </a:spcAft>
              <a:buClr>
                <a:schemeClr val="dk1"/>
              </a:buClr>
              <a:buSzPts val="3000"/>
              <a:buChar char="•"/>
              <a:defRPr sz="3000"/>
            </a:lvl6pPr>
            <a:lvl7pPr marL="3200400" lvl="6" indent="-419100" algn="l" rtl="0">
              <a:lnSpc>
                <a:spcPct val="90000"/>
              </a:lnSpc>
              <a:spcBef>
                <a:spcPts val="750"/>
              </a:spcBef>
              <a:spcAft>
                <a:spcPts val="0"/>
              </a:spcAft>
              <a:buClr>
                <a:schemeClr val="dk1"/>
              </a:buClr>
              <a:buSzPts val="3000"/>
              <a:buChar char="•"/>
              <a:defRPr sz="3000"/>
            </a:lvl7pPr>
            <a:lvl8pPr marL="3657600" lvl="7" indent="-419100" algn="l" rtl="0">
              <a:lnSpc>
                <a:spcPct val="90000"/>
              </a:lnSpc>
              <a:spcBef>
                <a:spcPts val="750"/>
              </a:spcBef>
              <a:spcAft>
                <a:spcPts val="0"/>
              </a:spcAft>
              <a:buClr>
                <a:schemeClr val="dk1"/>
              </a:buClr>
              <a:buSzPts val="3000"/>
              <a:buChar char="•"/>
              <a:defRPr sz="3000"/>
            </a:lvl8pPr>
            <a:lvl9pPr marL="4114800" lvl="8" indent="-419100" algn="l" rtl="0">
              <a:lnSpc>
                <a:spcPct val="90000"/>
              </a:lnSpc>
              <a:spcBef>
                <a:spcPts val="750"/>
              </a:spcBef>
              <a:spcAft>
                <a:spcPts val="0"/>
              </a:spcAft>
              <a:buClr>
                <a:schemeClr val="dk1"/>
              </a:buClr>
              <a:buSzPts val="3000"/>
              <a:buChar char="•"/>
              <a:defRPr sz="3000"/>
            </a:lvl9pPr>
          </a:lstStyle>
          <a:p>
            <a:endParaRPr/>
          </a:p>
        </p:txBody>
      </p:sp>
      <p:sp>
        <p:nvSpPr>
          <p:cNvPr id="39" name="Google Shape;39;p6"/>
          <p:cNvSpPr txBox="1">
            <a:spLocks noGrp="1"/>
          </p:cNvSpPr>
          <p:nvPr>
            <p:ph type="body" idx="2"/>
          </p:nvPr>
        </p:nvSpPr>
        <p:spPr>
          <a:xfrm>
            <a:off x="1259683" y="3086100"/>
            <a:ext cx="5898300" cy="5717400"/>
          </a:xfrm>
          <a:prstGeom prst="rect">
            <a:avLst/>
          </a:prstGeom>
          <a:noFill/>
          <a:ln>
            <a:noFill/>
          </a:ln>
        </p:spPr>
        <p:txBody>
          <a:bodyPr spcFirstLastPara="1" wrap="square" lIns="91425" tIns="45700" rIns="91425" bIns="45700" anchor="t" anchorCtr="0"/>
          <a:lstStyle>
            <a:lvl1pPr marL="457200" lvl="0" indent="-228600" algn="l" rtl="0">
              <a:lnSpc>
                <a:spcPct val="90000"/>
              </a:lnSpc>
              <a:spcBef>
                <a:spcPts val="1500"/>
              </a:spcBef>
              <a:spcAft>
                <a:spcPts val="0"/>
              </a:spcAft>
              <a:buClr>
                <a:schemeClr val="dk1"/>
              </a:buClr>
              <a:buSzPts val="2400"/>
              <a:buNone/>
              <a:defRPr sz="2400"/>
            </a:lvl1pPr>
            <a:lvl2pPr marL="914400" lvl="1" indent="-228600" algn="l" rtl="0">
              <a:lnSpc>
                <a:spcPct val="90000"/>
              </a:lnSpc>
              <a:spcBef>
                <a:spcPts val="750"/>
              </a:spcBef>
              <a:spcAft>
                <a:spcPts val="0"/>
              </a:spcAft>
              <a:buClr>
                <a:schemeClr val="dk1"/>
              </a:buClr>
              <a:buSzPts val="2100"/>
              <a:buNone/>
              <a:defRPr sz="2100"/>
            </a:lvl2pPr>
            <a:lvl3pPr marL="1371600" lvl="2" indent="-228600" algn="l" rtl="0">
              <a:lnSpc>
                <a:spcPct val="90000"/>
              </a:lnSpc>
              <a:spcBef>
                <a:spcPts val="750"/>
              </a:spcBef>
              <a:spcAft>
                <a:spcPts val="0"/>
              </a:spcAft>
              <a:buClr>
                <a:schemeClr val="dk1"/>
              </a:buClr>
              <a:buSzPts val="1800"/>
              <a:buNone/>
              <a:defRPr sz="1800"/>
            </a:lvl3pPr>
            <a:lvl4pPr marL="1828800" lvl="3" indent="-228600" algn="l" rtl="0">
              <a:lnSpc>
                <a:spcPct val="90000"/>
              </a:lnSpc>
              <a:spcBef>
                <a:spcPts val="750"/>
              </a:spcBef>
              <a:spcAft>
                <a:spcPts val="0"/>
              </a:spcAft>
              <a:buClr>
                <a:schemeClr val="dk1"/>
              </a:buClr>
              <a:buSzPts val="1500"/>
              <a:buNone/>
              <a:defRPr sz="1500"/>
            </a:lvl4pPr>
            <a:lvl5pPr marL="2286000" lvl="4" indent="-228600" algn="l" rtl="0">
              <a:lnSpc>
                <a:spcPct val="90000"/>
              </a:lnSpc>
              <a:spcBef>
                <a:spcPts val="750"/>
              </a:spcBef>
              <a:spcAft>
                <a:spcPts val="0"/>
              </a:spcAft>
              <a:buClr>
                <a:schemeClr val="dk1"/>
              </a:buClr>
              <a:buSzPts val="1500"/>
              <a:buNone/>
              <a:defRPr sz="1500"/>
            </a:lvl5pPr>
            <a:lvl6pPr marL="2743200" lvl="5" indent="-228600" algn="l" rtl="0">
              <a:lnSpc>
                <a:spcPct val="90000"/>
              </a:lnSpc>
              <a:spcBef>
                <a:spcPts val="750"/>
              </a:spcBef>
              <a:spcAft>
                <a:spcPts val="0"/>
              </a:spcAft>
              <a:buClr>
                <a:schemeClr val="dk1"/>
              </a:buClr>
              <a:buSzPts val="1500"/>
              <a:buNone/>
              <a:defRPr sz="1500"/>
            </a:lvl6pPr>
            <a:lvl7pPr marL="3200400" lvl="6" indent="-228600" algn="l" rtl="0">
              <a:lnSpc>
                <a:spcPct val="90000"/>
              </a:lnSpc>
              <a:spcBef>
                <a:spcPts val="750"/>
              </a:spcBef>
              <a:spcAft>
                <a:spcPts val="0"/>
              </a:spcAft>
              <a:buClr>
                <a:schemeClr val="dk1"/>
              </a:buClr>
              <a:buSzPts val="1500"/>
              <a:buNone/>
              <a:defRPr sz="1500"/>
            </a:lvl7pPr>
            <a:lvl8pPr marL="3657600" lvl="7" indent="-228600" algn="l" rtl="0">
              <a:lnSpc>
                <a:spcPct val="90000"/>
              </a:lnSpc>
              <a:spcBef>
                <a:spcPts val="750"/>
              </a:spcBef>
              <a:spcAft>
                <a:spcPts val="0"/>
              </a:spcAft>
              <a:buClr>
                <a:schemeClr val="dk1"/>
              </a:buClr>
              <a:buSzPts val="1500"/>
              <a:buNone/>
              <a:defRPr sz="1500"/>
            </a:lvl8pPr>
            <a:lvl9pPr marL="4114800" lvl="8" indent="-228600" algn="l" rtl="0">
              <a:lnSpc>
                <a:spcPct val="90000"/>
              </a:lnSpc>
              <a:spcBef>
                <a:spcPts val="750"/>
              </a:spcBef>
              <a:spcAft>
                <a:spcPts val="0"/>
              </a:spcAft>
              <a:buClr>
                <a:schemeClr val="dk1"/>
              </a:buClr>
              <a:buSzPts val="1500"/>
              <a:buNone/>
              <a:defRPr sz="1500"/>
            </a:lvl9pPr>
          </a:lstStyle>
          <a:p>
            <a:endParaRPr/>
          </a:p>
        </p:txBody>
      </p:sp>
      <p:sp>
        <p:nvSpPr>
          <p:cNvPr id="40" name="Google Shape;40;p6"/>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1" name="Google Shape;41;p6"/>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2" name="Google Shape;42;p6"/>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sp>
        <p:nvSpPr>
          <p:cNvPr id="44" name="Google Shape;44;p7"/>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1257300" y="547687"/>
            <a:ext cx="15773400" cy="19890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49" name="Google Shape;49;p8"/>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8"/>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1" name="Google Shape;51;p8"/>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1259682" y="547688"/>
            <a:ext cx="15773400" cy="19884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54" name="Google Shape;54;p9"/>
          <p:cNvSpPr txBox="1">
            <a:spLocks noGrp="1"/>
          </p:cNvSpPr>
          <p:nvPr>
            <p:ph type="body" idx="1"/>
          </p:nvPr>
        </p:nvSpPr>
        <p:spPr>
          <a:xfrm>
            <a:off x="1259683" y="2521745"/>
            <a:ext cx="7736700" cy="1236000"/>
          </a:xfrm>
          <a:prstGeom prst="rect">
            <a:avLst/>
          </a:prstGeom>
          <a:noFill/>
          <a:ln>
            <a:noFill/>
          </a:ln>
        </p:spPr>
        <p:txBody>
          <a:bodyPr spcFirstLastPara="1" wrap="square" lIns="91425" tIns="45700" rIns="91425" bIns="45700" anchor="b" anchorCtr="0"/>
          <a:lstStyle>
            <a:lvl1pPr marL="457200" lvl="0" indent="-228600" algn="l" rtl="0">
              <a:lnSpc>
                <a:spcPct val="90000"/>
              </a:lnSpc>
              <a:spcBef>
                <a:spcPts val="1500"/>
              </a:spcBef>
              <a:spcAft>
                <a:spcPts val="0"/>
              </a:spcAft>
              <a:buClr>
                <a:schemeClr val="dk1"/>
              </a:buClr>
              <a:buSzPts val="3600"/>
              <a:buNone/>
              <a:defRPr sz="3600" b="1"/>
            </a:lvl1pPr>
            <a:lvl2pPr marL="914400" lvl="1" indent="-228600" algn="l" rtl="0">
              <a:lnSpc>
                <a:spcPct val="90000"/>
              </a:lnSpc>
              <a:spcBef>
                <a:spcPts val="750"/>
              </a:spcBef>
              <a:spcAft>
                <a:spcPts val="0"/>
              </a:spcAft>
              <a:buClr>
                <a:schemeClr val="dk1"/>
              </a:buClr>
              <a:buSzPts val="3000"/>
              <a:buNone/>
              <a:defRPr sz="3000" b="1"/>
            </a:lvl2pPr>
            <a:lvl3pPr marL="1371600" lvl="2" indent="-228600" algn="l" rtl="0">
              <a:lnSpc>
                <a:spcPct val="90000"/>
              </a:lnSpc>
              <a:spcBef>
                <a:spcPts val="750"/>
              </a:spcBef>
              <a:spcAft>
                <a:spcPts val="0"/>
              </a:spcAft>
              <a:buClr>
                <a:schemeClr val="dk1"/>
              </a:buClr>
              <a:buSzPts val="2700"/>
              <a:buNone/>
              <a:defRPr sz="2700" b="1"/>
            </a:lvl3pPr>
            <a:lvl4pPr marL="1828800" lvl="3" indent="-228600" algn="l" rtl="0">
              <a:lnSpc>
                <a:spcPct val="90000"/>
              </a:lnSpc>
              <a:spcBef>
                <a:spcPts val="750"/>
              </a:spcBef>
              <a:spcAft>
                <a:spcPts val="0"/>
              </a:spcAft>
              <a:buClr>
                <a:schemeClr val="dk1"/>
              </a:buClr>
              <a:buSzPts val="2400"/>
              <a:buNone/>
              <a:defRPr sz="2400" b="1"/>
            </a:lvl4pPr>
            <a:lvl5pPr marL="2286000" lvl="4" indent="-228600" algn="l" rtl="0">
              <a:lnSpc>
                <a:spcPct val="90000"/>
              </a:lnSpc>
              <a:spcBef>
                <a:spcPts val="750"/>
              </a:spcBef>
              <a:spcAft>
                <a:spcPts val="0"/>
              </a:spcAft>
              <a:buClr>
                <a:schemeClr val="dk1"/>
              </a:buClr>
              <a:buSzPts val="2400"/>
              <a:buNone/>
              <a:defRPr sz="2400" b="1"/>
            </a:lvl5pPr>
            <a:lvl6pPr marL="2743200" lvl="5" indent="-228600" algn="l" rtl="0">
              <a:lnSpc>
                <a:spcPct val="90000"/>
              </a:lnSpc>
              <a:spcBef>
                <a:spcPts val="750"/>
              </a:spcBef>
              <a:spcAft>
                <a:spcPts val="0"/>
              </a:spcAft>
              <a:buClr>
                <a:schemeClr val="dk1"/>
              </a:buClr>
              <a:buSzPts val="2400"/>
              <a:buNone/>
              <a:defRPr sz="2400" b="1"/>
            </a:lvl6pPr>
            <a:lvl7pPr marL="3200400" lvl="6" indent="-228600" algn="l" rtl="0">
              <a:lnSpc>
                <a:spcPct val="90000"/>
              </a:lnSpc>
              <a:spcBef>
                <a:spcPts val="750"/>
              </a:spcBef>
              <a:spcAft>
                <a:spcPts val="0"/>
              </a:spcAft>
              <a:buClr>
                <a:schemeClr val="dk1"/>
              </a:buClr>
              <a:buSzPts val="2400"/>
              <a:buNone/>
              <a:defRPr sz="2400" b="1"/>
            </a:lvl7pPr>
            <a:lvl8pPr marL="3657600" lvl="7" indent="-228600" algn="l" rtl="0">
              <a:lnSpc>
                <a:spcPct val="90000"/>
              </a:lnSpc>
              <a:spcBef>
                <a:spcPts val="750"/>
              </a:spcBef>
              <a:spcAft>
                <a:spcPts val="0"/>
              </a:spcAft>
              <a:buClr>
                <a:schemeClr val="dk1"/>
              </a:buClr>
              <a:buSzPts val="2400"/>
              <a:buNone/>
              <a:defRPr sz="2400" b="1"/>
            </a:lvl8pPr>
            <a:lvl9pPr marL="4114800" lvl="8" indent="-228600" algn="l" rtl="0">
              <a:lnSpc>
                <a:spcPct val="90000"/>
              </a:lnSpc>
              <a:spcBef>
                <a:spcPts val="750"/>
              </a:spcBef>
              <a:spcAft>
                <a:spcPts val="0"/>
              </a:spcAft>
              <a:buClr>
                <a:schemeClr val="dk1"/>
              </a:buClr>
              <a:buSzPts val="2400"/>
              <a:buNone/>
              <a:defRPr sz="2400" b="1"/>
            </a:lvl9pPr>
          </a:lstStyle>
          <a:p>
            <a:endParaRPr/>
          </a:p>
        </p:txBody>
      </p:sp>
      <p:sp>
        <p:nvSpPr>
          <p:cNvPr id="55" name="Google Shape;55;p9"/>
          <p:cNvSpPr txBox="1">
            <a:spLocks noGrp="1"/>
          </p:cNvSpPr>
          <p:nvPr>
            <p:ph type="body" idx="2"/>
          </p:nvPr>
        </p:nvSpPr>
        <p:spPr>
          <a:xfrm>
            <a:off x="1259683" y="3757613"/>
            <a:ext cx="7736700" cy="55269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56" name="Google Shape;56;p9"/>
          <p:cNvSpPr txBox="1">
            <a:spLocks noGrp="1"/>
          </p:cNvSpPr>
          <p:nvPr>
            <p:ph type="body" idx="3"/>
          </p:nvPr>
        </p:nvSpPr>
        <p:spPr>
          <a:xfrm>
            <a:off x="9258300" y="2521745"/>
            <a:ext cx="7774800" cy="1236000"/>
          </a:xfrm>
          <a:prstGeom prst="rect">
            <a:avLst/>
          </a:prstGeom>
          <a:noFill/>
          <a:ln>
            <a:noFill/>
          </a:ln>
        </p:spPr>
        <p:txBody>
          <a:bodyPr spcFirstLastPara="1" wrap="square" lIns="91425" tIns="45700" rIns="91425" bIns="45700" anchor="b" anchorCtr="0"/>
          <a:lstStyle>
            <a:lvl1pPr marL="457200" lvl="0" indent="-228600" algn="l" rtl="0">
              <a:lnSpc>
                <a:spcPct val="90000"/>
              </a:lnSpc>
              <a:spcBef>
                <a:spcPts val="1500"/>
              </a:spcBef>
              <a:spcAft>
                <a:spcPts val="0"/>
              </a:spcAft>
              <a:buClr>
                <a:schemeClr val="dk1"/>
              </a:buClr>
              <a:buSzPts val="3600"/>
              <a:buNone/>
              <a:defRPr sz="3600" b="1"/>
            </a:lvl1pPr>
            <a:lvl2pPr marL="914400" lvl="1" indent="-228600" algn="l" rtl="0">
              <a:lnSpc>
                <a:spcPct val="90000"/>
              </a:lnSpc>
              <a:spcBef>
                <a:spcPts val="750"/>
              </a:spcBef>
              <a:spcAft>
                <a:spcPts val="0"/>
              </a:spcAft>
              <a:buClr>
                <a:schemeClr val="dk1"/>
              </a:buClr>
              <a:buSzPts val="3000"/>
              <a:buNone/>
              <a:defRPr sz="3000" b="1"/>
            </a:lvl2pPr>
            <a:lvl3pPr marL="1371600" lvl="2" indent="-228600" algn="l" rtl="0">
              <a:lnSpc>
                <a:spcPct val="90000"/>
              </a:lnSpc>
              <a:spcBef>
                <a:spcPts val="750"/>
              </a:spcBef>
              <a:spcAft>
                <a:spcPts val="0"/>
              </a:spcAft>
              <a:buClr>
                <a:schemeClr val="dk1"/>
              </a:buClr>
              <a:buSzPts val="2700"/>
              <a:buNone/>
              <a:defRPr sz="2700" b="1"/>
            </a:lvl3pPr>
            <a:lvl4pPr marL="1828800" lvl="3" indent="-228600" algn="l" rtl="0">
              <a:lnSpc>
                <a:spcPct val="90000"/>
              </a:lnSpc>
              <a:spcBef>
                <a:spcPts val="750"/>
              </a:spcBef>
              <a:spcAft>
                <a:spcPts val="0"/>
              </a:spcAft>
              <a:buClr>
                <a:schemeClr val="dk1"/>
              </a:buClr>
              <a:buSzPts val="2400"/>
              <a:buNone/>
              <a:defRPr sz="2400" b="1"/>
            </a:lvl4pPr>
            <a:lvl5pPr marL="2286000" lvl="4" indent="-228600" algn="l" rtl="0">
              <a:lnSpc>
                <a:spcPct val="90000"/>
              </a:lnSpc>
              <a:spcBef>
                <a:spcPts val="750"/>
              </a:spcBef>
              <a:spcAft>
                <a:spcPts val="0"/>
              </a:spcAft>
              <a:buClr>
                <a:schemeClr val="dk1"/>
              </a:buClr>
              <a:buSzPts val="2400"/>
              <a:buNone/>
              <a:defRPr sz="2400" b="1"/>
            </a:lvl5pPr>
            <a:lvl6pPr marL="2743200" lvl="5" indent="-228600" algn="l" rtl="0">
              <a:lnSpc>
                <a:spcPct val="90000"/>
              </a:lnSpc>
              <a:spcBef>
                <a:spcPts val="750"/>
              </a:spcBef>
              <a:spcAft>
                <a:spcPts val="0"/>
              </a:spcAft>
              <a:buClr>
                <a:schemeClr val="dk1"/>
              </a:buClr>
              <a:buSzPts val="2400"/>
              <a:buNone/>
              <a:defRPr sz="2400" b="1"/>
            </a:lvl6pPr>
            <a:lvl7pPr marL="3200400" lvl="6" indent="-228600" algn="l" rtl="0">
              <a:lnSpc>
                <a:spcPct val="90000"/>
              </a:lnSpc>
              <a:spcBef>
                <a:spcPts val="750"/>
              </a:spcBef>
              <a:spcAft>
                <a:spcPts val="0"/>
              </a:spcAft>
              <a:buClr>
                <a:schemeClr val="dk1"/>
              </a:buClr>
              <a:buSzPts val="2400"/>
              <a:buNone/>
              <a:defRPr sz="2400" b="1"/>
            </a:lvl7pPr>
            <a:lvl8pPr marL="3657600" lvl="7" indent="-228600" algn="l" rtl="0">
              <a:lnSpc>
                <a:spcPct val="90000"/>
              </a:lnSpc>
              <a:spcBef>
                <a:spcPts val="750"/>
              </a:spcBef>
              <a:spcAft>
                <a:spcPts val="0"/>
              </a:spcAft>
              <a:buClr>
                <a:schemeClr val="dk1"/>
              </a:buClr>
              <a:buSzPts val="2400"/>
              <a:buNone/>
              <a:defRPr sz="2400" b="1"/>
            </a:lvl8pPr>
            <a:lvl9pPr marL="4114800" lvl="8" indent="-228600" algn="l" rtl="0">
              <a:lnSpc>
                <a:spcPct val="90000"/>
              </a:lnSpc>
              <a:spcBef>
                <a:spcPts val="750"/>
              </a:spcBef>
              <a:spcAft>
                <a:spcPts val="0"/>
              </a:spcAft>
              <a:buClr>
                <a:schemeClr val="dk1"/>
              </a:buClr>
              <a:buSzPts val="2400"/>
              <a:buNone/>
              <a:defRPr sz="2400" b="1"/>
            </a:lvl9pPr>
          </a:lstStyle>
          <a:p>
            <a:endParaRPr/>
          </a:p>
        </p:txBody>
      </p:sp>
      <p:sp>
        <p:nvSpPr>
          <p:cNvPr id="57" name="Google Shape;57;p9"/>
          <p:cNvSpPr txBox="1">
            <a:spLocks noGrp="1"/>
          </p:cNvSpPr>
          <p:nvPr>
            <p:ph type="body" idx="4"/>
          </p:nvPr>
        </p:nvSpPr>
        <p:spPr>
          <a:xfrm>
            <a:off x="9258300" y="3757613"/>
            <a:ext cx="7774800" cy="55269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58" name="Google Shape;58;p9"/>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257300" y="547687"/>
            <a:ext cx="15773400" cy="1989000"/>
          </a:xfrm>
          <a:prstGeom prst="rect">
            <a:avLst/>
          </a:prstGeom>
          <a:noFill/>
          <a:ln>
            <a:noFill/>
          </a:ln>
        </p:spPr>
        <p:txBody>
          <a:bodyPr spcFirstLastPara="1" wrap="square" lIns="91425" tIns="45700" rIns="91425" bIns="45700" anchor="ctr" anchorCtr="0"/>
          <a:lstStyle>
            <a:lvl1pPr lvl="0" algn="l" rtl="0">
              <a:lnSpc>
                <a:spcPct val="90000"/>
              </a:lnSpc>
              <a:spcBef>
                <a:spcPts val="0"/>
              </a:spcBef>
              <a:spcAft>
                <a:spcPts val="0"/>
              </a:spcAft>
              <a:buSzPts val="1400"/>
              <a:buNone/>
              <a:defRPr/>
            </a:lvl1pPr>
            <a:lvl2pPr lvl="1" algn="l" rtl="0">
              <a:lnSpc>
                <a:spcPct val="90000"/>
              </a:lnSpc>
              <a:spcBef>
                <a:spcPts val="0"/>
              </a:spcBef>
              <a:spcAft>
                <a:spcPts val="0"/>
              </a:spcAft>
              <a:buSzPts val="1400"/>
              <a:buNone/>
              <a:defRPr/>
            </a:lvl2pPr>
            <a:lvl3pPr lvl="2" algn="l" rtl="0">
              <a:lnSpc>
                <a:spcPct val="90000"/>
              </a:lnSpc>
              <a:spcBef>
                <a:spcPts val="0"/>
              </a:spcBef>
              <a:spcAft>
                <a:spcPts val="0"/>
              </a:spcAft>
              <a:buSzPts val="1400"/>
              <a:buNone/>
              <a:defRPr/>
            </a:lvl3pPr>
            <a:lvl4pPr lvl="3" algn="l" rtl="0">
              <a:lnSpc>
                <a:spcPct val="90000"/>
              </a:lnSpc>
              <a:spcBef>
                <a:spcPts val="0"/>
              </a:spcBef>
              <a:spcAft>
                <a:spcPts val="0"/>
              </a:spcAft>
              <a:buSzPts val="1400"/>
              <a:buNone/>
              <a:defRPr/>
            </a:lvl4pPr>
            <a:lvl5pPr lvl="4" algn="l" rtl="0">
              <a:lnSpc>
                <a:spcPct val="90000"/>
              </a:lnSpc>
              <a:spcBef>
                <a:spcPts val="0"/>
              </a:spcBef>
              <a:spcAft>
                <a:spcPts val="0"/>
              </a:spcAft>
              <a:buSzPts val="1400"/>
              <a:buNone/>
              <a:defRPr/>
            </a:lvl5pPr>
            <a:lvl6pPr lvl="5" algn="l" rtl="0">
              <a:lnSpc>
                <a:spcPct val="90000"/>
              </a:lnSpc>
              <a:spcBef>
                <a:spcPts val="0"/>
              </a:spcBef>
              <a:spcAft>
                <a:spcPts val="0"/>
              </a:spcAft>
              <a:buSzPts val="1400"/>
              <a:buNone/>
              <a:defRPr/>
            </a:lvl6pPr>
            <a:lvl7pPr lvl="6" algn="l" rtl="0">
              <a:lnSpc>
                <a:spcPct val="90000"/>
              </a:lnSpc>
              <a:spcBef>
                <a:spcPts val="0"/>
              </a:spcBef>
              <a:spcAft>
                <a:spcPts val="0"/>
              </a:spcAft>
              <a:buSzPts val="1400"/>
              <a:buNone/>
              <a:defRPr/>
            </a:lvl7pPr>
            <a:lvl8pPr lvl="7" algn="l" rtl="0">
              <a:lnSpc>
                <a:spcPct val="90000"/>
              </a:lnSpc>
              <a:spcBef>
                <a:spcPts val="0"/>
              </a:spcBef>
              <a:spcAft>
                <a:spcPts val="0"/>
              </a:spcAft>
              <a:buSzPts val="1400"/>
              <a:buNone/>
              <a:defRPr/>
            </a:lvl8pPr>
            <a:lvl9pPr lvl="8" algn="l" rtl="0">
              <a:lnSpc>
                <a:spcPct val="90000"/>
              </a:lnSpc>
              <a:spcBef>
                <a:spcPts val="0"/>
              </a:spcBef>
              <a:spcAft>
                <a:spcPts val="0"/>
              </a:spcAft>
              <a:buSzPts val="1400"/>
              <a:buNone/>
              <a:defRPr/>
            </a:lvl9pPr>
          </a:lstStyle>
          <a:p>
            <a:endParaRPr/>
          </a:p>
        </p:txBody>
      </p:sp>
      <p:sp>
        <p:nvSpPr>
          <p:cNvPr id="63" name="Google Shape;63;p10"/>
          <p:cNvSpPr txBox="1">
            <a:spLocks noGrp="1"/>
          </p:cNvSpPr>
          <p:nvPr>
            <p:ph type="body" idx="1"/>
          </p:nvPr>
        </p:nvSpPr>
        <p:spPr>
          <a:xfrm>
            <a:off x="1257300" y="2738438"/>
            <a:ext cx="7772400" cy="65271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64" name="Google Shape;64;p10"/>
          <p:cNvSpPr txBox="1">
            <a:spLocks noGrp="1"/>
          </p:cNvSpPr>
          <p:nvPr>
            <p:ph type="body" idx="2"/>
          </p:nvPr>
        </p:nvSpPr>
        <p:spPr>
          <a:xfrm>
            <a:off x="9258300" y="2738438"/>
            <a:ext cx="7772400" cy="6527100"/>
          </a:xfrm>
          <a:prstGeom prst="rect">
            <a:avLst/>
          </a:prstGeom>
          <a:noFill/>
          <a:ln>
            <a:noFill/>
          </a:ln>
        </p:spPr>
        <p:txBody>
          <a:bodyPr spcFirstLastPara="1" wrap="square" lIns="91425" tIns="45700" rIns="91425" bIns="45700" anchor="t" anchorCtr="0"/>
          <a:lstStyle>
            <a:lvl1pPr marL="457200" lvl="0" indent="-342900" algn="l" rtl="0">
              <a:lnSpc>
                <a:spcPct val="90000"/>
              </a:lnSpc>
              <a:spcBef>
                <a:spcPts val="1500"/>
              </a:spcBef>
              <a:spcAft>
                <a:spcPts val="0"/>
              </a:spcAft>
              <a:buClr>
                <a:schemeClr val="dk1"/>
              </a:buClr>
              <a:buSzPts val="1800"/>
              <a:buChar char="•"/>
              <a:defRPr/>
            </a:lvl1pPr>
            <a:lvl2pPr marL="914400" lvl="1" indent="-342900" algn="l" rtl="0">
              <a:lnSpc>
                <a:spcPct val="90000"/>
              </a:lnSpc>
              <a:spcBef>
                <a:spcPts val="750"/>
              </a:spcBef>
              <a:spcAft>
                <a:spcPts val="0"/>
              </a:spcAft>
              <a:buClr>
                <a:schemeClr val="dk1"/>
              </a:buClr>
              <a:buSzPts val="1800"/>
              <a:buChar char="•"/>
              <a:defRPr/>
            </a:lvl2pPr>
            <a:lvl3pPr marL="1371600" lvl="2" indent="-342900" algn="l" rtl="0">
              <a:lnSpc>
                <a:spcPct val="90000"/>
              </a:lnSpc>
              <a:spcBef>
                <a:spcPts val="750"/>
              </a:spcBef>
              <a:spcAft>
                <a:spcPts val="0"/>
              </a:spcAft>
              <a:buClr>
                <a:schemeClr val="dk1"/>
              </a:buClr>
              <a:buSzPts val="1800"/>
              <a:buChar char="•"/>
              <a:defRPr/>
            </a:lvl3pPr>
            <a:lvl4pPr marL="1828800" lvl="3" indent="-342900" algn="l" rtl="0">
              <a:lnSpc>
                <a:spcPct val="90000"/>
              </a:lnSpc>
              <a:spcBef>
                <a:spcPts val="750"/>
              </a:spcBef>
              <a:spcAft>
                <a:spcPts val="0"/>
              </a:spcAft>
              <a:buClr>
                <a:schemeClr val="dk1"/>
              </a:buClr>
              <a:buSzPts val="1800"/>
              <a:buChar char="•"/>
              <a:defRPr/>
            </a:lvl4pPr>
            <a:lvl5pPr marL="2286000" lvl="4" indent="-342900" algn="l" rtl="0">
              <a:lnSpc>
                <a:spcPct val="90000"/>
              </a:lnSpc>
              <a:spcBef>
                <a:spcPts val="750"/>
              </a:spcBef>
              <a:spcAft>
                <a:spcPts val="0"/>
              </a:spcAft>
              <a:buClr>
                <a:schemeClr val="dk1"/>
              </a:buClr>
              <a:buSzPts val="1800"/>
              <a:buChar char="•"/>
              <a:defRPr/>
            </a:lvl5pPr>
            <a:lvl6pPr marL="2743200" lvl="5" indent="-342900" algn="l" rtl="0">
              <a:lnSpc>
                <a:spcPct val="90000"/>
              </a:lnSpc>
              <a:spcBef>
                <a:spcPts val="750"/>
              </a:spcBef>
              <a:spcAft>
                <a:spcPts val="0"/>
              </a:spcAft>
              <a:buClr>
                <a:schemeClr val="dk1"/>
              </a:buClr>
              <a:buSzPts val="1800"/>
              <a:buChar char="•"/>
              <a:defRPr/>
            </a:lvl6pPr>
            <a:lvl7pPr marL="3200400" lvl="6" indent="-342900" algn="l" rtl="0">
              <a:lnSpc>
                <a:spcPct val="90000"/>
              </a:lnSpc>
              <a:spcBef>
                <a:spcPts val="750"/>
              </a:spcBef>
              <a:spcAft>
                <a:spcPts val="0"/>
              </a:spcAft>
              <a:buClr>
                <a:schemeClr val="dk1"/>
              </a:buClr>
              <a:buSzPts val="1800"/>
              <a:buChar char="•"/>
              <a:defRPr/>
            </a:lvl7pPr>
            <a:lvl8pPr marL="3657600" lvl="7" indent="-342900" algn="l" rtl="0">
              <a:lnSpc>
                <a:spcPct val="90000"/>
              </a:lnSpc>
              <a:spcBef>
                <a:spcPts val="750"/>
              </a:spcBef>
              <a:spcAft>
                <a:spcPts val="0"/>
              </a:spcAft>
              <a:buClr>
                <a:schemeClr val="dk1"/>
              </a:buClr>
              <a:buSzPts val="1800"/>
              <a:buChar char="•"/>
              <a:defRPr/>
            </a:lvl8pPr>
            <a:lvl9pPr marL="4114800" lvl="8" indent="-342900" algn="l" rtl="0">
              <a:lnSpc>
                <a:spcPct val="90000"/>
              </a:lnSpc>
              <a:spcBef>
                <a:spcPts val="750"/>
              </a:spcBef>
              <a:spcAft>
                <a:spcPts val="0"/>
              </a:spcAft>
              <a:buClr>
                <a:schemeClr val="dk1"/>
              </a:buClr>
              <a:buSzPts val="1800"/>
              <a:buChar char="•"/>
              <a:defRPr/>
            </a:lvl9pPr>
          </a:lstStyle>
          <a:p>
            <a:endParaRPr/>
          </a:p>
        </p:txBody>
      </p:sp>
      <p:sp>
        <p:nvSpPr>
          <p:cNvPr id="65" name="Google Shape;65;p10"/>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57300" y="547687"/>
            <a:ext cx="15773400" cy="19890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6600" b="0" i="0" u="none" strike="noStrike" cap="none">
                <a:solidFill>
                  <a:schemeClr val="dk1"/>
                </a:solidFill>
                <a:latin typeface="Calibri"/>
                <a:ea typeface="Calibri"/>
                <a:cs typeface="Calibri"/>
                <a:sym typeface="Calibri"/>
              </a:defRPr>
            </a:lvl9pPr>
          </a:lstStyle>
          <a:p>
            <a:endParaRPr/>
          </a:p>
        </p:txBody>
      </p:sp>
      <p:sp>
        <p:nvSpPr>
          <p:cNvPr id="7" name="Google Shape;7;p1"/>
          <p:cNvSpPr txBox="1">
            <a:spLocks noGrp="1"/>
          </p:cNvSpPr>
          <p:nvPr>
            <p:ph type="body" idx="1"/>
          </p:nvPr>
        </p:nvSpPr>
        <p:spPr>
          <a:xfrm>
            <a:off x="1257300" y="2738437"/>
            <a:ext cx="15773400" cy="6527700"/>
          </a:xfrm>
          <a:prstGeom prst="rect">
            <a:avLst/>
          </a:prstGeom>
          <a:noFill/>
          <a:ln>
            <a:noFill/>
          </a:ln>
        </p:spPr>
        <p:txBody>
          <a:bodyPr spcFirstLastPara="1" wrap="square" lIns="91425" tIns="45700" rIns="91425" bIns="45700" anchor="t" anchorCtr="0"/>
          <a:lstStyle>
            <a:lvl1pPr marL="457200" marR="0" lvl="0" indent="-495300" algn="l" rtl="0">
              <a:lnSpc>
                <a:spcPct val="90000"/>
              </a:lnSpc>
              <a:spcBef>
                <a:spcPts val="1500"/>
              </a:spcBef>
              <a:spcAft>
                <a:spcPts val="0"/>
              </a:spcAft>
              <a:buClr>
                <a:schemeClr val="dk1"/>
              </a:buClr>
              <a:buSzPts val="4200"/>
              <a:buFont typeface="Arial"/>
              <a:buChar char="•"/>
              <a:defRPr sz="4200" b="0" i="0" u="none" strike="noStrike" cap="none">
                <a:solidFill>
                  <a:schemeClr val="dk1"/>
                </a:solidFill>
                <a:latin typeface="Calibri"/>
                <a:ea typeface="Calibri"/>
                <a:cs typeface="Calibri"/>
                <a:sym typeface="Calibri"/>
              </a:defRPr>
            </a:lvl1pPr>
            <a:lvl2pPr marL="914400" marR="0" lvl="1" indent="-457200" algn="l" rtl="0">
              <a:lnSpc>
                <a:spcPct val="90000"/>
              </a:lnSpc>
              <a:spcBef>
                <a:spcPts val="75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2pPr>
            <a:lvl3pPr marL="1371600" marR="0" lvl="2" indent="-419100" algn="l" rtl="0">
              <a:lnSpc>
                <a:spcPct val="90000"/>
              </a:lnSpc>
              <a:spcBef>
                <a:spcPts val="75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L="1828800" marR="0" lvl="3"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4pPr>
            <a:lvl5pPr marL="2286000" marR="0" lvl="4"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5pPr>
            <a:lvl6pPr marL="2743200" marR="0" lvl="5"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6pPr>
            <a:lvl7pPr marL="3200400" marR="0" lvl="6"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7pPr>
            <a:lvl8pPr marL="3657600" marR="0" lvl="7"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8pPr>
            <a:lvl9pPr marL="4114800" marR="0" lvl="8"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1257300" y="9534525"/>
            <a:ext cx="4114800" cy="547800"/>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6057900" y="9534525"/>
            <a:ext cx="6172200" cy="547800"/>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12915900" y="9534525"/>
            <a:ext cx="4114800" cy="5478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2" name="Title 1"/>
          <p:cNvSpPr>
            <a:spLocks noGrp="1"/>
          </p:cNvSpPr>
          <p:nvPr>
            <p:ph type="title"/>
          </p:nvPr>
        </p:nvSpPr>
        <p:spPr>
          <a:xfrm>
            <a:off x="692702" y="270587"/>
            <a:ext cx="16874860" cy="1989000"/>
          </a:xfrm>
        </p:spPr>
        <p:txBody>
          <a:bodyPr/>
          <a:lstStyle/>
          <a:p>
            <a:pPr fontAlgn="base"/>
            <a:r>
              <a:rPr lang="en-US" sz="3600" b="1" dirty="0"/>
              <a:t>COVID-19 MORTALITY AMONG FULLY VACCINATED AND UNVACCINATED HOSPITALIZED PATIENTS</a:t>
            </a:r>
            <a:r>
              <a:rPr lang="en-US" sz="1400" b="1" dirty="0"/>
              <a:t/>
            </a:r>
            <a:br>
              <a:rPr lang="en-US" sz="1400" b="1" dirty="0"/>
            </a:br>
            <a:r>
              <a:rPr lang="en-US" sz="1000" dirty="0"/>
              <a:t/>
            </a:r>
            <a:br>
              <a:rPr lang="en-US" sz="1000" dirty="0"/>
            </a:br>
            <a:r>
              <a:rPr lang="en-US" sz="1000" i="1" dirty="0"/>
              <a:t>TOLIĆ E.</a:t>
            </a:r>
            <a:r>
              <a:rPr lang="en-US" sz="1000" i="1" baseline="30000" dirty="0"/>
              <a:t>1</a:t>
            </a:r>
            <a:r>
              <a:rPr lang="en-US" sz="1000" i="1" dirty="0"/>
              <a:t>, DARAPI D.</a:t>
            </a:r>
            <a:r>
              <a:rPr lang="en-US" sz="1000" i="1" baseline="30000" dirty="0"/>
              <a:t>1</a:t>
            </a:r>
            <a:r>
              <a:rPr lang="en-US" sz="1000" i="1" dirty="0"/>
              <a:t>, </a:t>
            </a:r>
            <a:r>
              <a:rPr lang="en-US" sz="1000" i="1" dirty="0" err="1"/>
              <a:t>Samaržija</a:t>
            </a:r>
            <a:r>
              <a:rPr lang="en-US" sz="1000" i="1" dirty="0"/>
              <a:t> M.</a:t>
            </a:r>
            <a:r>
              <a:rPr lang="en-US" sz="1000" i="1" baseline="30000" dirty="0"/>
              <a:t>1, 2</a:t>
            </a:r>
            <a:r>
              <a:rPr lang="en-US" sz="1000" i="1" dirty="0"/>
              <a:t>, </a:t>
            </a:r>
            <a:r>
              <a:rPr lang="en-US" sz="1000" i="1" dirty="0" err="1"/>
              <a:t>Pavliša</a:t>
            </a:r>
            <a:r>
              <a:rPr lang="en-US" sz="1000" i="1" dirty="0"/>
              <a:t> G.</a:t>
            </a:r>
            <a:r>
              <a:rPr lang="en-US" sz="1000" i="1" baseline="30000" dirty="0"/>
              <a:t>1, 2</a:t>
            </a:r>
            <a:r>
              <a:rPr lang="en-US" sz="1000" i="1" dirty="0"/>
              <a:t>, </a:t>
            </a:r>
            <a:r>
              <a:rPr lang="en-US" sz="1000" i="1" dirty="0" err="1"/>
              <a:t>Vukić</a:t>
            </a:r>
            <a:r>
              <a:rPr lang="en-US" sz="1000" i="1" dirty="0"/>
              <a:t> </a:t>
            </a:r>
            <a:r>
              <a:rPr lang="en-US" sz="1000" i="1" dirty="0" err="1"/>
              <a:t>Dugac</a:t>
            </a:r>
            <a:r>
              <a:rPr lang="en-US" sz="1000" i="1" dirty="0"/>
              <a:t> A.</a:t>
            </a:r>
            <a:r>
              <a:rPr lang="en-US" sz="1000" i="1" baseline="30000" dirty="0"/>
              <a:t>1, 2</a:t>
            </a:r>
            <a:r>
              <a:rPr lang="en-US" sz="1000" i="1" dirty="0"/>
              <a:t>, </a:t>
            </a:r>
            <a:r>
              <a:rPr lang="en-US" sz="1000" i="1" dirty="0" err="1"/>
              <a:t>Popović</a:t>
            </a:r>
            <a:r>
              <a:rPr lang="en-US" sz="1000" i="1" dirty="0"/>
              <a:t> F.</a:t>
            </a:r>
            <a:r>
              <a:rPr lang="en-US" sz="1000" i="1" baseline="30000" dirty="0"/>
              <a:t>1</a:t>
            </a:r>
            <a:r>
              <a:rPr lang="en-US" sz="1000" i="1" dirty="0"/>
              <a:t>, </a:t>
            </a:r>
            <a:r>
              <a:rPr lang="en-US" sz="1000" i="1" dirty="0" err="1"/>
              <a:t>Baričević</a:t>
            </a:r>
            <a:r>
              <a:rPr lang="en-US" sz="1000" i="1" dirty="0"/>
              <a:t> D.</a:t>
            </a:r>
            <a:r>
              <a:rPr lang="en-US" sz="1000" i="1" baseline="30000" dirty="0"/>
              <a:t>1</a:t>
            </a:r>
            <a:r>
              <a:rPr lang="en-US" sz="1000" i="1" dirty="0"/>
              <a:t>, </a:t>
            </a:r>
            <a:r>
              <a:rPr lang="en-US" sz="1000" i="1" dirty="0" err="1"/>
              <a:t>Pevec</a:t>
            </a:r>
            <a:r>
              <a:rPr lang="en-US" sz="1000" i="1" dirty="0"/>
              <a:t> B.</a:t>
            </a:r>
            <a:r>
              <a:rPr lang="en-US" sz="1000" i="1" baseline="30000" dirty="0"/>
              <a:t>1</a:t>
            </a:r>
            <a:r>
              <a:rPr lang="en-US" sz="1000" i="1" dirty="0"/>
              <a:t>, </a:t>
            </a:r>
            <a:r>
              <a:rPr lang="en-US" sz="1000" i="1" dirty="0" err="1"/>
              <a:t>Muršić</a:t>
            </a:r>
            <a:r>
              <a:rPr lang="en-US" sz="1000" i="1" dirty="0"/>
              <a:t> D.</a:t>
            </a:r>
            <a:r>
              <a:rPr lang="en-US" sz="1000" i="1" baseline="30000" dirty="0"/>
              <a:t>1</a:t>
            </a:r>
            <a:r>
              <a:rPr lang="en-US" sz="1000" i="1" dirty="0"/>
              <a:t>, </a:t>
            </a:r>
            <a:r>
              <a:rPr lang="en-US" sz="1000" i="1" dirty="0" err="1"/>
              <a:t>Basara</a:t>
            </a:r>
            <a:r>
              <a:rPr lang="en-US" sz="1000" i="1" dirty="0"/>
              <a:t> L.</a:t>
            </a:r>
            <a:r>
              <a:rPr lang="en-US" sz="1000" i="1" baseline="30000" dirty="0"/>
              <a:t>1</a:t>
            </a:r>
            <a:r>
              <a:rPr lang="en-US" sz="1000" i="1" dirty="0"/>
              <a:t>, </a:t>
            </a:r>
            <a:r>
              <a:rPr lang="en-US" sz="1000" i="1" dirty="0" err="1"/>
              <a:t>Štajduhar</a:t>
            </a:r>
            <a:r>
              <a:rPr lang="en-US" sz="1000" i="1" dirty="0"/>
              <a:t> A.</a:t>
            </a:r>
            <a:r>
              <a:rPr lang="en-US" sz="1000" i="1" baseline="30000" dirty="0"/>
              <a:t>1</a:t>
            </a:r>
            <a:r>
              <a:rPr lang="en-US" sz="1000" i="1" dirty="0"/>
              <a:t>, </a:t>
            </a:r>
            <a:r>
              <a:rPr lang="en-US" sz="1000" i="1" dirty="0" err="1"/>
              <a:t>Budimir</a:t>
            </a:r>
            <a:r>
              <a:rPr lang="en-US" sz="1000" i="1" dirty="0"/>
              <a:t> B.</a:t>
            </a:r>
            <a:r>
              <a:rPr lang="en-US" sz="1000" i="1" baseline="30000" dirty="0"/>
              <a:t>1</a:t>
            </a:r>
            <a:r>
              <a:rPr lang="en-US" sz="1000" i="1" dirty="0"/>
              <a:t>, </a:t>
            </a:r>
            <a:r>
              <a:rPr lang="en-US" sz="1000" i="1" dirty="0" err="1"/>
              <a:t>Radić</a:t>
            </a:r>
            <a:r>
              <a:rPr lang="en-US" sz="1000" i="1" dirty="0"/>
              <a:t> V.</a:t>
            </a:r>
            <a:r>
              <a:rPr lang="en-US" sz="1000" i="1" baseline="30000" dirty="0"/>
              <a:t>2</a:t>
            </a:r>
            <a:r>
              <a:rPr lang="en-US" sz="1000" i="1" dirty="0"/>
              <a:t>, </a:t>
            </a:r>
            <a:r>
              <a:rPr lang="en-US" sz="1000" i="1" dirty="0" err="1"/>
              <a:t>Doder</a:t>
            </a:r>
            <a:r>
              <a:rPr lang="en-US" sz="1000" i="1" dirty="0"/>
              <a:t> F.</a:t>
            </a:r>
            <a:r>
              <a:rPr lang="en-US" sz="1000" i="1" baseline="30000" dirty="0"/>
              <a:t>2</a:t>
            </a:r>
            <a:r>
              <a:rPr lang="en-US" sz="1000" i="1" dirty="0"/>
              <a:t>, </a:t>
            </a:r>
            <a:r>
              <a:rPr lang="en-US" sz="1000" i="1" dirty="0" err="1"/>
              <a:t>Janković</a:t>
            </a:r>
            <a:r>
              <a:rPr lang="en-US" sz="1000" i="1" dirty="0"/>
              <a:t> </a:t>
            </a:r>
            <a:r>
              <a:rPr lang="en-US" sz="1000" i="1" dirty="0" err="1"/>
              <a:t>Makek</a:t>
            </a:r>
            <a:r>
              <a:rPr lang="en-US" sz="1000" i="1" dirty="0"/>
              <a:t> M.</a:t>
            </a:r>
            <a:r>
              <a:rPr lang="en-US" sz="1000" i="1" baseline="30000" dirty="0"/>
              <a:t>1, </a:t>
            </a:r>
            <a:r>
              <a:rPr lang="en-US" sz="1000" i="1" baseline="30000" dirty="0" smtClean="0"/>
              <a:t>2</a:t>
            </a:r>
            <a:r>
              <a:rPr lang="en-US" sz="1000" dirty="0"/>
              <a:t/>
            </a:r>
            <a:br>
              <a:rPr lang="en-US" sz="1000" dirty="0"/>
            </a:br>
            <a:r>
              <a:rPr lang="en-US" sz="1000" baseline="30000" dirty="0"/>
              <a:t>1</a:t>
            </a:r>
            <a:r>
              <a:rPr lang="en-US" sz="1000" dirty="0"/>
              <a:t> University Hospital Centre </a:t>
            </a:r>
            <a:r>
              <a:rPr lang="en-US" sz="1000" dirty="0" smtClean="0"/>
              <a:t>Zagreb</a:t>
            </a:r>
            <a:r>
              <a:rPr lang="hr-HR" sz="1000" dirty="0" smtClean="0"/>
              <a:t> - </a:t>
            </a:r>
            <a:r>
              <a:rPr lang="en-US" sz="1000" i="1" dirty="0" smtClean="0"/>
              <a:t>Clinic </a:t>
            </a:r>
            <a:r>
              <a:rPr lang="en-US" sz="1000" i="1" dirty="0"/>
              <a:t>for respiratory diseases “</a:t>
            </a:r>
            <a:r>
              <a:rPr lang="en-US" sz="1000" i="1" dirty="0" err="1"/>
              <a:t>Jordanovac</a:t>
            </a:r>
            <a:r>
              <a:rPr lang="en-US" sz="1000" i="1" dirty="0" smtClean="0"/>
              <a:t>”</a:t>
            </a:r>
            <a:r>
              <a:rPr lang="en-US" sz="1000" dirty="0"/>
              <a:t/>
            </a:r>
            <a:br>
              <a:rPr lang="en-US" sz="1000" dirty="0"/>
            </a:br>
            <a:r>
              <a:rPr lang="en-US" sz="1000" baseline="30000" dirty="0"/>
              <a:t>2</a:t>
            </a:r>
            <a:r>
              <a:rPr lang="en-US" sz="1000" dirty="0"/>
              <a:t> University of </a:t>
            </a:r>
            <a:r>
              <a:rPr lang="en-US" sz="1000" dirty="0" smtClean="0"/>
              <a:t>Zagreb</a:t>
            </a:r>
            <a:r>
              <a:rPr lang="hr-HR" sz="1000" dirty="0" smtClean="0"/>
              <a:t> - </a:t>
            </a:r>
            <a:r>
              <a:rPr lang="en-US" sz="1000" i="1" dirty="0" smtClean="0"/>
              <a:t>School </a:t>
            </a:r>
            <a:r>
              <a:rPr lang="en-US" sz="1000" i="1" dirty="0"/>
              <a:t>of Medicine</a:t>
            </a:r>
            <a:endParaRPr lang="en-US" sz="1000" dirty="0"/>
          </a:p>
        </p:txBody>
      </p:sp>
      <p:sp>
        <p:nvSpPr>
          <p:cNvPr id="3" name="Text Placeholder 2"/>
          <p:cNvSpPr>
            <a:spLocks noGrp="1"/>
          </p:cNvSpPr>
          <p:nvPr>
            <p:ph type="body" idx="1"/>
          </p:nvPr>
        </p:nvSpPr>
        <p:spPr>
          <a:xfrm>
            <a:off x="554181" y="2301158"/>
            <a:ext cx="8489373" cy="6086928"/>
          </a:xfrm>
        </p:spPr>
        <p:txBody>
          <a:bodyPr/>
          <a:lstStyle/>
          <a:p>
            <a:pPr marL="114300" indent="0" algn="just" fontAlgn="base">
              <a:buNone/>
            </a:pPr>
            <a:r>
              <a:rPr lang="hr-HR" sz="1600" dirty="0" smtClean="0"/>
              <a:t>                 </a:t>
            </a:r>
            <a:r>
              <a:rPr lang="en-US" sz="1400" dirty="0" smtClean="0"/>
              <a:t>Since </a:t>
            </a:r>
            <a:r>
              <a:rPr lang="en-US" sz="1400" dirty="0"/>
              <a:t>the outbreak of the pandemic, more than 6 million deaths due to COVID-19 have been reported worldwide. With 11 billion doses administered since their emergence in late 2020, the vaccines have proven to be effective in providing protection against symptomatic disease, severe forms of the disease, and hospitalization. Despite promising results, only 55% of Croatia's population is fully vaccinated, and vaccination hesitancy remains at a considerable level. The aim of this study was to determine the impact of vaccination on COVID-19 mortality</a:t>
            </a:r>
            <a:r>
              <a:rPr lang="en-US" sz="1400" dirty="0" smtClean="0"/>
              <a:t>.</a:t>
            </a:r>
            <a:endParaRPr lang="hr-HR" sz="1400" dirty="0" smtClean="0"/>
          </a:p>
          <a:p>
            <a:pPr marL="114300" indent="0" algn="just" fontAlgn="base">
              <a:buNone/>
            </a:pPr>
            <a:r>
              <a:rPr lang="en-US" sz="1400" dirty="0"/>
              <a:t/>
            </a:r>
            <a:br>
              <a:rPr lang="en-US" sz="1400" dirty="0"/>
            </a:br>
            <a:r>
              <a:rPr lang="en-US" sz="1400" dirty="0"/>
              <a:t/>
            </a:r>
            <a:br>
              <a:rPr lang="en-US" sz="1400" dirty="0"/>
            </a:br>
            <a:r>
              <a:rPr lang="hr-HR" sz="1600" dirty="0"/>
              <a:t> </a:t>
            </a:r>
            <a:r>
              <a:rPr lang="hr-HR" sz="1600" dirty="0" smtClean="0"/>
              <a:t>                          </a:t>
            </a:r>
            <a:r>
              <a:rPr lang="en-US" sz="1400" dirty="0" smtClean="0"/>
              <a:t> </a:t>
            </a:r>
            <a:r>
              <a:rPr lang="en-US" sz="1400" dirty="0"/>
              <a:t>We retrospectively analyzed data from patients admitted to the COVID-19 departments of University Hospital Centre Zagreb from September 2021 to February 2022. Patients with unknown immunization status, previously infected patients, partially vaccinated, and those vaccinated with a booster dose were excluded from the study. The remaining patients were divided into 2 groups: the first group included unvaccinated patients, and the second group included fully vaccinated patients at least 14 days before symptom onset (those who received 2 doses of Pfizer-</a:t>
            </a:r>
            <a:r>
              <a:rPr lang="en-US" sz="1400" dirty="0" err="1"/>
              <a:t>BioNTech</a:t>
            </a:r>
            <a:r>
              <a:rPr lang="en-US" sz="1400" dirty="0"/>
              <a:t> or </a:t>
            </a:r>
            <a:r>
              <a:rPr lang="en-US" sz="1400" dirty="0" err="1"/>
              <a:t>Moderna</a:t>
            </a:r>
            <a:r>
              <a:rPr lang="en-US" sz="1400" dirty="0"/>
              <a:t> mRNA vaccines, 2 doses of the Oxford/AstraZeneca vector vaccine or 1 dose of Janssen/</a:t>
            </a:r>
            <a:r>
              <a:rPr lang="en-US" sz="1400" dirty="0" err="1"/>
              <a:t>Johnson&amp;Johnson</a:t>
            </a:r>
            <a:r>
              <a:rPr lang="en-US" sz="1400" dirty="0"/>
              <a:t> vector vaccine). COVID-19 treatment guidelines established by the Ministry of Health of the Republic of Croatia were used to categorize </a:t>
            </a:r>
            <a:r>
              <a:rPr lang="en-US" sz="1400" dirty="0" smtClean="0"/>
              <a:t>disease</a:t>
            </a:r>
            <a:r>
              <a:rPr lang="hr-HR" sz="1400" dirty="0" smtClean="0"/>
              <a:t> </a:t>
            </a:r>
            <a:r>
              <a:rPr lang="en-US" sz="1400" dirty="0" smtClean="0"/>
              <a:t>severity.</a:t>
            </a:r>
            <a:endParaRPr lang="hr-HR" sz="1400" dirty="0" smtClean="0"/>
          </a:p>
          <a:p>
            <a:pPr marL="114300" indent="0" algn="just" fontAlgn="base">
              <a:buNone/>
            </a:pPr>
            <a:endParaRPr lang="hr-HR" sz="1400" dirty="0" smtClean="0"/>
          </a:p>
          <a:p>
            <a:pPr marL="114300" indent="0" algn="just" fontAlgn="base">
              <a:buNone/>
            </a:pPr>
            <a:r>
              <a:rPr lang="en-US" sz="1400" dirty="0"/>
              <a:t> </a:t>
            </a:r>
            <a:r>
              <a:rPr lang="hr-HR" sz="1400" dirty="0" smtClean="0"/>
              <a:t>                            T</a:t>
            </a:r>
            <a:r>
              <a:rPr lang="en-US" sz="1400" dirty="0" smtClean="0"/>
              <a:t>he </a:t>
            </a:r>
            <a:r>
              <a:rPr lang="en-US" sz="1400" dirty="0"/>
              <a:t>first group included 257 unvaccinated patients (139F, 118M) aged 20 to 94 years (M=69.9, SD=15.5), and the second group consisted of 118 vaccinated patients (48F, 70M) aged 38 to 92 years (M=70.7, SD=12.3). There were 4 asymptomatic cases (1.6%) among unvaccinated patients, 24 cases of mild and moderate disease (9.3%), and 228 patients with severe and critical illness (88.7%). Among vaccinated patients 2 were asymptomatic (1.7%), 17 had mild to moderate COVID-19 infection (14.4%) and 99 had severe and critical illness (83.9%). The unvaccinated group had a significantly higher mortality rate (43.6%) compared to vaccinated patients(25.4%). The mortality risk during the acute COVID-19 disease was reduced by 41.68% in fully vaccinated patients</a:t>
            </a:r>
            <a:r>
              <a:rPr lang="hr-HR" sz="1400" dirty="0"/>
              <a:t> </a:t>
            </a:r>
            <a:r>
              <a:rPr lang="en-US" sz="1400" dirty="0"/>
              <a:t>(RR=0,58;95%CI 0.42-0.82).</a:t>
            </a:r>
            <a:endParaRPr lang="en-US" sz="1400" dirty="0"/>
          </a:p>
        </p:txBody>
      </p:sp>
      <p:sp>
        <p:nvSpPr>
          <p:cNvPr id="4" name="Text Placeholder 3"/>
          <p:cNvSpPr>
            <a:spLocks noGrp="1"/>
          </p:cNvSpPr>
          <p:nvPr>
            <p:ph type="body" idx="2"/>
          </p:nvPr>
        </p:nvSpPr>
        <p:spPr>
          <a:xfrm>
            <a:off x="9247898" y="2092010"/>
            <a:ext cx="8503227" cy="3814762"/>
          </a:xfrm>
        </p:spPr>
        <p:txBody>
          <a:bodyPr/>
          <a:lstStyle/>
          <a:p>
            <a:pPr marL="114300" indent="0" algn="just">
              <a:buNone/>
            </a:pPr>
            <a:r>
              <a:rPr lang="en-US" sz="1600" dirty="0"/>
              <a:t/>
            </a:r>
            <a:br>
              <a:rPr lang="en-US" sz="1600" dirty="0"/>
            </a:br>
            <a:r>
              <a:rPr lang="hr-HR" sz="1600" dirty="0"/>
              <a:t> </a:t>
            </a:r>
            <a:r>
              <a:rPr lang="hr-HR" sz="1600" dirty="0" smtClean="0"/>
              <a:t>                               </a:t>
            </a:r>
            <a:r>
              <a:rPr lang="en-US" sz="1600" dirty="0" smtClean="0"/>
              <a:t> </a:t>
            </a:r>
            <a:r>
              <a:rPr lang="hr-HR" sz="1600" dirty="0" smtClean="0"/>
              <a:t> </a:t>
            </a:r>
            <a:r>
              <a:rPr lang="en-US" sz="1400" dirty="0" smtClean="0"/>
              <a:t>Our </a:t>
            </a:r>
            <a:r>
              <a:rPr lang="en-US" sz="1400" dirty="0"/>
              <a:t>data indicate that breakthrough COVID-19 in hospitalized patients has significantly lower mortality compared to unvaccinated patients with similar characteristics. Our results align well with already published data about vaccine effectiveness in protection against severe and lethal COVID-19. Given the complex correlation between COVID-19 infection and vaccines, the emergence of new viral variants and vaccine types, and the fact that data may vary according to existing comorbidities and disease severity, continuous research is required to build trust in COVID-19 vaccines.</a:t>
            </a:r>
          </a:p>
          <a:p>
            <a:pPr algn="just"/>
            <a:endParaRPr lang="en-US" sz="1400" dirty="0"/>
          </a:p>
        </p:txBody>
      </p:sp>
      <p:sp>
        <p:nvSpPr>
          <p:cNvPr id="5" name="TextBox 4"/>
          <p:cNvSpPr txBox="1"/>
          <p:nvPr/>
        </p:nvSpPr>
        <p:spPr>
          <a:xfrm>
            <a:off x="748122" y="2382965"/>
            <a:ext cx="678873" cy="338554"/>
          </a:xfrm>
          <a:prstGeom prst="rect">
            <a:avLst/>
          </a:prstGeom>
          <a:solidFill>
            <a:schemeClr val="tx2">
              <a:lumMod val="25000"/>
            </a:schemeClr>
          </a:solidFill>
        </p:spPr>
        <p:txBody>
          <a:bodyPr wrap="square" rtlCol="0">
            <a:spAutoFit/>
          </a:bodyPr>
          <a:lstStyle/>
          <a:p>
            <a:pPr algn="ctr"/>
            <a:r>
              <a:rPr lang="hr-HR" sz="1600" b="1" dirty="0" smtClean="0">
                <a:solidFill>
                  <a:schemeClr val="bg1"/>
                </a:solidFill>
                <a:latin typeface="Calibri" pitchFamily="34" charset="0"/>
                <a:cs typeface="Calibri" pitchFamily="34" charset="0"/>
              </a:rPr>
              <a:t>AIM</a:t>
            </a:r>
            <a:endParaRPr lang="en-US" sz="1600" b="1" dirty="0">
              <a:solidFill>
                <a:schemeClr val="bg1"/>
              </a:solidFill>
              <a:latin typeface="Calibri" pitchFamily="34" charset="0"/>
              <a:cs typeface="Calibri" pitchFamily="34" charset="0"/>
            </a:endParaRPr>
          </a:p>
        </p:txBody>
      </p:sp>
      <p:sp>
        <p:nvSpPr>
          <p:cNvPr id="6" name="TextBox 5"/>
          <p:cNvSpPr txBox="1"/>
          <p:nvPr/>
        </p:nvSpPr>
        <p:spPr>
          <a:xfrm>
            <a:off x="761977" y="4128650"/>
            <a:ext cx="1177636" cy="338554"/>
          </a:xfrm>
          <a:prstGeom prst="rect">
            <a:avLst/>
          </a:prstGeom>
          <a:solidFill>
            <a:schemeClr val="tx2">
              <a:lumMod val="25000"/>
            </a:schemeClr>
          </a:solidFill>
        </p:spPr>
        <p:txBody>
          <a:bodyPr wrap="square" rtlCol="0">
            <a:spAutoFit/>
          </a:bodyPr>
          <a:lstStyle/>
          <a:p>
            <a:pPr algn="ctr"/>
            <a:r>
              <a:rPr lang="hr-HR" sz="1600" b="1" dirty="0" smtClean="0">
                <a:solidFill>
                  <a:schemeClr val="bg1"/>
                </a:solidFill>
                <a:latin typeface="Calibri" pitchFamily="34" charset="0"/>
                <a:cs typeface="Calibri" pitchFamily="34" charset="0"/>
              </a:rPr>
              <a:t>METHODS</a:t>
            </a:r>
            <a:endParaRPr lang="en-US" sz="1600" b="1" dirty="0">
              <a:solidFill>
                <a:schemeClr val="bg1"/>
              </a:solidFill>
              <a:latin typeface="Calibri" pitchFamily="34" charset="0"/>
              <a:cs typeface="Calibri" pitchFamily="34" charset="0"/>
            </a:endParaRPr>
          </a:p>
        </p:txBody>
      </p:sp>
      <p:sp>
        <p:nvSpPr>
          <p:cNvPr id="7" name="TextBox 6"/>
          <p:cNvSpPr txBox="1"/>
          <p:nvPr/>
        </p:nvSpPr>
        <p:spPr>
          <a:xfrm>
            <a:off x="761977" y="6420717"/>
            <a:ext cx="1025236" cy="338554"/>
          </a:xfrm>
          <a:prstGeom prst="rect">
            <a:avLst/>
          </a:prstGeom>
          <a:solidFill>
            <a:schemeClr val="tx2">
              <a:lumMod val="25000"/>
            </a:schemeClr>
          </a:solidFill>
        </p:spPr>
        <p:txBody>
          <a:bodyPr wrap="square" rtlCol="0">
            <a:spAutoFit/>
          </a:bodyPr>
          <a:lstStyle/>
          <a:p>
            <a:pPr algn="ctr"/>
            <a:r>
              <a:rPr lang="hr-HR" sz="1600" b="1" dirty="0" smtClean="0">
                <a:solidFill>
                  <a:schemeClr val="bg1"/>
                </a:solidFill>
                <a:latin typeface="Calibri" pitchFamily="34" charset="0"/>
                <a:cs typeface="Calibri" pitchFamily="34" charset="0"/>
              </a:rPr>
              <a:t>RESULTS</a:t>
            </a:r>
            <a:endParaRPr lang="en-US" sz="1600" b="1" dirty="0">
              <a:solidFill>
                <a:schemeClr val="bg1"/>
              </a:solidFill>
              <a:latin typeface="Calibri" pitchFamily="34" charset="0"/>
              <a:cs typeface="Calibri" pitchFamily="34" charset="0"/>
            </a:endParaRPr>
          </a:p>
        </p:txBody>
      </p:sp>
      <p:sp>
        <p:nvSpPr>
          <p:cNvPr id="8" name="TextBox 7"/>
          <p:cNvSpPr txBox="1"/>
          <p:nvPr/>
        </p:nvSpPr>
        <p:spPr>
          <a:xfrm>
            <a:off x="9462653" y="2396749"/>
            <a:ext cx="1440873" cy="338554"/>
          </a:xfrm>
          <a:prstGeom prst="rect">
            <a:avLst/>
          </a:prstGeom>
          <a:solidFill>
            <a:schemeClr val="tx2">
              <a:lumMod val="25000"/>
            </a:schemeClr>
          </a:solidFill>
        </p:spPr>
        <p:txBody>
          <a:bodyPr wrap="square" rtlCol="0">
            <a:spAutoFit/>
          </a:bodyPr>
          <a:lstStyle/>
          <a:p>
            <a:pPr algn="ctr"/>
            <a:r>
              <a:rPr lang="hr-HR" sz="1600" b="1" dirty="0" smtClean="0">
                <a:solidFill>
                  <a:schemeClr val="bg1"/>
                </a:solidFill>
                <a:latin typeface="Calibri" pitchFamily="34" charset="0"/>
                <a:cs typeface="Calibri" pitchFamily="34" charset="0"/>
              </a:rPr>
              <a:t>CONCLUSION</a:t>
            </a:r>
            <a:endParaRPr lang="en-US" b="1" dirty="0">
              <a:solidFill>
                <a:schemeClr val="bg1"/>
              </a:solidFill>
              <a:latin typeface="Calibri" pitchFamily="34" charset="0"/>
              <a:cs typeface="Calibri" pitchFamily="34" charset="0"/>
            </a:endParaRPr>
          </a:p>
        </p:txBody>
      </p:sp>
      <p:sp>
        <p:nvSpPr>
          <p:cNvPr id="9" name="TextBox 8"/>
          <p:cNvSpPr txBox="1"/>
          <p:nvPr/>
        </p:nvSpPr>
        <p:spPr>
          <a:xfrm>
            <a:off x="775832" y="8960591"/>
            <a:ext cx="16944132" cy="1631216"/>
          </a:xfrm>
          <a:prstGeom prst="rect">
            <a:avLst/>
          </a:prstGeom>
          <a:noFill/>
        </p:spPr>
        <p:txBody>
          <a:bodyPr wrap="square" numCol="2" spcCol="576000" rtlCol="0">
            <a:spAutoFit/>
          </a:bodyPr>
          <a:lstStyle/>
          <a:p>
            <a:pPr algn="just"/>
            <a:r>
              <a:rPr lang="en-US" sz="1000" dirty="0" smtClean="0">
                <a:solidFill>
                  <a:schemeClr val="tx2">
                    <a:lumMod val="25000"/>
                  </a:schemeClr>
                </a:solidFill>
                <a:latin typeface="Calibri" pitchFamily="34" charset="0"/>
                <a:cs typeface="Calibri" pitchFamily="34" charset="0"/>
              </a:rPr>
              <a:t>REFERENCES</a:t>
            </a:r>
            <a:r>
              <a:rPr lang="hr-HR" sz="1000" dirty="0" smtClean="0">
                <a:solidFill>
                  <a:schemeClr val="tx2">
                    <a:lumMod val="25000"/>
                  </a:schemeClr>
                </a:solidFill>
                <a:latin typeface="Calibri" pitchFamily="34" charset="0"/>
                <a:cs typeface="Calibri" pitchFamily="34" charset="0"/>
              </a:rPr>
              <a:t>: </a:t>
            </a:r>
            <a:r>
              <a:rPr lang="en-US" sz="1000" dirty="0" smtClean="0">
                <a:solidFill>
                  <a:schemeClr val="tx2">
                    <a:lumMod val="25000"/>
                  </a:schemeClr>
                </a:solidFill>
                <a:latin typeface="Calibri" pitchFamily="34" charset="0"/>
                <a:cs typeface="Calibri" pitchFamily="34" charset="0"/>
              </a:rPr>
              <a:t>1</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Balachandran</a:t>
            </a:r>
            <a:r>
              <a:rPr lang="en-US" sz="1000" dirty="0">
                <a:solidFill>
                  <a:schemeClr val="tx2">
                    <a:lumMod val="25000"/>
                  </a:schemeClr>
                </a:solidFill>
                <a:latin typeface="Calibri" pitchFamily="34" charset="0"/>
                <a:cs typeface="Calibri" pitchFamily="34" charset="0"/>
              </a:rPr>
              <a:t> S, </a:t>
            </a:r>
            <a:r>
              <a:rPr lang="en-US" sz="1000" dirty="0" err="1">
                <a:solidFill>
                  <a:schemeClr val="tx2">
                    <a:lumMod val="25000"/>
                  </a:schemeClr>
                </a:solidFill>
                <a:latin typeface="Calibri" pitchFamily="34" charset="0"/>
                <a:cs typeface="Calibri" pitchFamily="34" charset="0"/>
              </a:rPr>
              <a:t>Moni</a:t>
            </a:r>
            <a:r>
              <a:rPr lang="en-US" sz="1000" dirty="0">
                <a:solidFill>
                  <a:schemeClr val="tx2">
                    <a:lumMod val="25000"/>
                  </a:schemeClr>
                </a:solidFill>
                <a:latin typeface="Calibri" pitchFamily="34" charset="0"/>
                <a:cs typeface="Calibri" pitchFamily="34" charset="0"/>
              </a:rPr>
              <a:t> M, </a:t>
            </a:r>
            <a:r>
              <a:rPr lang="en-US" sz="1000" dirty="0" err="1">
                <a:solidFill>
                  <a:schemeClr val="tx2">
                    <a:lumMod val="25000"/>
                  </a:schemeClr>
                </a:solidFill>
                <a:latin typeface="Calibri" pitchFamily="34" charset="0"/>
                <a:cs typeface="Calibri" pitchFamily="34" charset="0"/>
              </a:rPr>
              <a:t>Sathyapalan</a:t>
            </a:r>
            <a:r>
              <a:rPr lang="en-US" sz="1000" dirty="0">
                <a:solidFill>
                  <a:schemeClr val="tx2">
                    <a:lumMod val="25000"/>
                  </a:schemeClr>
                </a:solidFill>
                <a:latin typeface="Calibri" pitchFamily="34" charset="0"/>
                <a:cs typeface="Calibri" pitchFamily="34" charset="0"/>
              </a:rPr>
              <a:t> DT, et al. A comparison of clinical outcomes between vaccinated and vaccine-naive patients of COVID-19, in </a:t>
            </a:r>
            <a:r>
              <a:rPr lang="en-US" sz="1000" dirty="0" smtClean="0">
                <a:solidFill>
                  <a:schemeClr val="tx2">
                    <a:lumMod val="25000"/>
                  </a:schemeClr>
                </a:solidFill>
                <a:latin typeface="Calibri" pitchFamily="34" charset="0"/>
                <a:cs typeface="Calibri" pitchFamily="34" charset="0"/>
              </a:rPr>
              <a:t>four </a:t>
            </a:r>
            <a:r>
              <a:rPr lang="en-US" sz="1000" dirty="0">
                <a:solidFill>
                  <a:schemeClr val="tx2">
                    <a:lumMod val="25000"/>
                  </a:schemeClr>
                </a:solidFill>
                <a:latin typeface="Calibri" pitchFamily="34" charset="0"/>
                <a:cs typeface="Calibri" pitchFamily="34" charset="0"/>
              </a:rPr>
              <a:t>tertiary care hospitals of Kerala, South India. </a:t>
            </a:r>
            <a:r>
              <a:rPr lang="en-US" sz="1000" dirty="0" err="1">
                <a:solidFill>
                  <a:schemeClr val="tx2">
                    <a:lumMod val="25000"/>
                  </a:schemeClr>
                </a:solidFill>
                <a:latin typeface="Calibri" pitchFamily="34" charset="0"/>
                <a:cs typeface="Calibri" pitchFamily="34" charset="0"/>
              </a:rPr>
              <a:t>Clin</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Epidemiol</a:t>
            </a:r>
            <a:r>
              <a:rPr lang="en-US" sz="1000" dirty="0">
                <a:solidFill>
                  <a:schemeClr val="tx2">
                    <a:lumMod val="25000"/>
                  </a:schemeClr>
                </a:solidFill>
                <a:latin typeface="Calibri" pitchFamily="34" charset="0"/>
                <a:cs typeface="Calibri" pitchFamily="34" charset="0"/>
              </a:rPr>
              <a:t> Glob Health. 2022;13:100971. doi:10.1016/j.cegh.2022.100971 </a:t>
            </a:r>
            <a:endParaRPr lang="hr-HR" sz="1000" dirty="0" smtClean="0">
              <a:solidFill>
                <a:schemeClr val="tx2">
                  <a:lumMod val="25000"/>
                </a:schemeClr>
              </a:solidFill>
              <a:latin typeface="Calibri" pitchFamily="34" charset="0"/>
              <a:cs typeface="Calibri" pitchFamily="34" charset="0"/>
            </a:endParaRPr>
          </a:p>
          <a:p>
            <a:pPr algn="just"/>
            <a:r>
              <a:rPr lang="en-US" sz="1000" dirty="0" smtClean="0">
                <a:solidFill>
                  <a:schemeClr val="tx2">
                    <a:lumMod val="25000"/>
                  </a:schemeClr>
                </a:solidFill>
                <a:latin typeface="Calibri" pitchFamily="34" charset="0"/>
                <a:cs typeface="Calibri" pitchFamily="34" charset="0"/>
              </a:rPr>
              <a:t>2</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Hrvatski</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zavod</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za</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javno</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zdravstvo</a:t>
            </a:r>
            <a:r>
              <a:rPr lang="en-US" sz="1000" dirty="0">
                <a:solidFill>
                  <a:schemeClr val="tx2">
                    <a:lumMod val="25000"/>
                  </a:schemeClr>
                </a:solidFill>
                <a:latin typeface="Calibri" pitchFamily="34" charset="0"/>
                <a:cs typeface="Calibri" pitchFamily="34" charset="0"/>
              </a:rPr>
              <a:t>. COVID-19 – </a:t>
            </a:r>
            <a:r>
              <a:rPr lang="en-US" sz="1000" dirty="0" err="1">
                <a:solidFill>
                  <a:schemeClr val="tx2">
                    <a:lumMod val="25000"/>
                  </a:schemeClr>
                </a:solidFill>
                <a:latin typeface="Calibri" pitchFamily="34" charset="0"/>
                <a:cs typeface="Calibri" pitchFamily="34" charset="0"/>
              </a:rPr>
              <a:t>izvješće</a:t>
            </a:r>
            <a:r>
              <a:rPr lang="en-US" sz="1000" dirty="0">
                <a:solidFill>
                  <a:schemeClr val="tx2">
                    <a:lumMod val="25000"/>
                  </a:schemeClr>
                </a:solidFill>
                <a:latin typeface="Calibri" pitchFamily="34" charset="0"/>
                <a:cs typeface="Calibri" pitchFamily="34" charset="0"/>
              </a:rPr>
              <a:t> HZJZ-a. [Internet] Zagreb: </a:t>
            </a:r>
            <a:r>
              <a:rPr lang="en-US" sz="1000" dirty="0" err="1">
                <a:solidFill>
                  <a:schemeClr val="tx2">
                    <a:lumMod val="25000"/>
                  </a:schemeClr>
                </a:solidFill>
                <a:latin typeface="Calibri" pitchFamily="34" charset="0"/>
                <a:cs typeface="Calibri" pitchFamily="34" charset="0"/>
              </a:rPr>
              <a:t>Hrvatski</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zavod</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za</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javno</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zdravstvo</a:t>
            </a:r>
            <a:r>
              <a:rPr lang="en-US" sz="1000" dirty="0">
                <a:solidFill>
                  <a:schemeClr val="tx2">
                    <a:lumMod val="25000"/>
                  </a:schemeClr>
                </a:solidFill>
                <a:latin typeface="Calibri" pitchFamily="34" charset="0"/>
                <a:cs typeface="Calibri" pitchFamily="34" charset="0"/>
              </a:rPr>
              <a:t>; 2022 [23.04.2022.]. Available at: https://www.hzjz.hr/aktualnosti/covid-19-izvjesce-hzjz-a/ </a:t>
            </a:r>
            <a:endParaRPr lang="hr-HR" sz="1000" dirty="0" smtClean="0">
              <a:solidFill>
                <a:schemeClr val="tx2">
                  <a:lumMod val="25000"/>
                </a:schemeClr>
              </a:solidFill>
              <a:latin typeface="Calibri" pitchFamily="34" charset="0"/>
              <a:cs typeface="Calibri" pitchFamily="34" charset="0"/>
            </a:endParaRPr>
          </a:p>
          <a:p>
            <a:pPr algn="just"/>
            <a:r>
              <a:rPr lang="en-US" sz="1000" dirty="0" smtClean="0">
                <a:solidFill>
                  <a:schemeClr val="tx2">
                    <a:lumMod val="25000"/>
                  </a:schemeClr>
                </a:solidFill>
                <a:latin typeface="Calibri" pitchFamily="34" charset="0"/>
                <a:cs typeface="Calibri" pitchFamily="34" charset="0"/>
              </a:rPr>
              <a:t>3</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Penlington</a:t>
            </a:r>
            <a:r>
              <a:rPr lang="en-US" sz="1000" dirty="0">
                <a:solidFill>
                  <a:schemeClr val="tx2">
                    <a:lumMod val="25000"/>
                  </a:schemeClr>
                </a:solidFill>
                <a:latin typeface="Calibri" pitchFamily="34" charset="0"/>
                <a:cs typeface="Calibri" pitchFamily="34" charset="0"/>
              </a:rPr>
              <a:t> M, </a:t>
            </a:r>
            <a:r>
              <a:rPr lang="en-US" sz="1000" dirty="0" err="1">
                <a:solidFill>
                  <a:schemeClr val="tx2">
                    <a:lumMod val="25000"/>
                  </a:schemeClr>
                </a:solidFill>
                <a:latin typeface="Calibri" pitchFamily="34" charset="0"/>
                <a:cs typeface="Calibri" pitchFamily="34" charset="0"/>
              </a:rPr>
              <a:t>Goulet</a:t>
            </a:r>
            <a:r>
              <a:rPr lang="en-US" sz="1000" dirty="0">
                <a:solidFill>
                  <a:schemeClr val="tx2">
                    <a:lumMod val="25000"/>
                  </a:schemeClr>
                </a:solidFill>
                <a:latin typeface="Calibri" pitchFamily="34" charset="0"/>
                <a:cs typeface="Calibri" pitchFamily="34" charset="0"/>
              </a:rPr>
              <a:t> P, Metcalfe B. Improving knowledge and trust in vaccines: A survey-based assessment of the potential of the European Union Clinical Trial Regulation No 536/2014 plain language summary to increase health literacy. Vaccine. 2022;40(6):924-933. doi:10.1016/j.vaccine.2021.12.045 </a:t>
            </a:r>
            <a:endParaRPr lang="hr-HR" sz="1000" dirty="0" smtClean="0">
              <a:solidFill>
                <a:schemeClr val="tx2">
                  <a:lumMod val="25000"/>
                </a:schemeClr>
              </a:solidFill>
              <a:latin typeface="Calibri" pitchFamily="34" charset="0"/>
              <a:cs typeface="Calibri" pitchFamily="34" charset="0"/>
            </a:endParaRPr>
          </a:p>
          <a:p>
            <a:pPr algn="just"/>
            <a:r>
              <a:rPr lang="en-US" sz="1000" dirty="0" smtClean="0">
                <a:solidFill>
                  <a:schemeClr val="tx2">
                    <a:lumMod val="25000"/>
                  </a:schemeClr>
                </a:solidFill>
                <a:latin typeface="Calibri" pitchFamily="34" charset="0"/>
                <a:cs typeface="Calibri" pitchFamily="34" charset="0"/>
              </a:rPr>
              <a:t>4</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Perumal</a:t>
            </a:r>
            <a:r>
              <a:rPr lang="en-US" sz="1000" dirty="0">
                <a:solidFill>
                  <a:schemeClr val="tx2">
                    <a:lumMod val="25000"/>
                  </a:schemeClr>
                </a:solidFill>
                <a:latin typeface="Calibri" pitchFamily="34" charset="0"/>
                <a:cs typeface="Calibri" pitchFamily="34" charset="0"/>
              </a:rPr>
              <a:t> N, Steffen A, </a:t>
            </a:r>
            <a:r>
              <a:rPr lang="en-US" sz="1000" dirty="0" err="1">
                <a:solidFill>
                  <a:schemeClr val="tx2">
                    <a:lumMod val="25000"/>
                  </a:schemeClr>
                </a:solidFill>
                <a:latin typeface="Calibri" pitchFamily="34" charset="0"/>
                <a:cs typeface="Calibri" pitchFamily="34" charset="0"/>
              </a:rPr>
              <a:t>Ullrich</a:t>
            </a:r>
            <a:r>
              <a:rPr lang="en-US" sz="1000" dirty="0">
                <a:solidFill>
                  <a:schemeClr val="tx2">
                    <a:lumMod val="25000"/>
                  </a:schemeClr>
                </a:solidFill>
                <a:latin typeface="Calibri" pitchFamily="34" charset="0"/>
                <a:cs typeface="Calibri" pitchFamily="34" charset="0"/>
              </a:rPr>
              <a:t> A, </a:t>
            </a:r>
            <a:r>
              <a:rPr lang="en-US" sz="1000" dirty="0" err="1">
                <a:solidFill>
                  <a:schemeClr val="tx2">
                    <a:lumMod val="25000"/>
                  </a:schemeClr>
                </a:solidFill>
                <a:latin typeface="Calibri" pitchFamily="34" charset="0"/>
                <a:cs typeface="Calibri" pitchFamily="34" charset="0"/>
              </a:rPr>
              <a:t>Siedler</a:t>
            </a:r>
            <a:r>
              <a:rPr lang="en-US" sz="1000" dirty="0">
                <a:solidFill>
                  <a:schemeClr val="tx2">
                    <a:lumMod val="25000"/>
                  </a:schemeClr>
                </a:solidFill>
                <a:latin typeface="Calibri" pitchFamily="34" charset="0"/>
                <a:cs typeface="Calibri" pitchFamily="34" charset="0"/>
              </a:rPr>
              <a:t> A. Impact of COVID-19 </a:t>
            </a:r>
            <a:r>
              <a:rPr lang="en-US" sz="1000" dirty="0" err="1">
                <a:solidFill>
                  <a:schemeClr val="tx2">
                    <a:lumMod val="25000"/>
                  </a:schemeClr>
                </a:solidFill>
                <a:latin typeface="Calibri" pitchFamily="34" charset="0"/>
                <a:cs typeface="Calibri" pitchFamily="34" charset="0"/>
              </a:rPr>
              <a:t>immunisation</a:t>
            </a:r>
            <a:r>
              <a:rPr lang="en-US" sz="1000" dirty="0">
                <a:solidFill>
                  <a:schemeClr val="tx2">
                    <a:lumMod val="25000"/>
                  </a:schemeClr>
                </a:solidFill>
                <a:latin typeface="Calibri" pitchFamily="34" charset="0"/>
                <a:cs typeface="Calibri" pitchFamily="34" charset="0"/>
              </a:rPr>
              <a:t> on COVID-19 incidence, </a:t>
            </a:r>
            <a:r>
              <a:rPr lang="en-US" sz="1000" dirty="0" err="1">
                <a:solidFill>
                  <a:schemeClr val="tx2">
                    <a:lumMod val="25000"/>
                  </a:schemeClr>
                </a:solidFill>
                <a:latin typeface="Calibri" pitchFamily="34" charset="0"/>
                <a:cs typeface="Calibri" pitchFamily="34" charset="0"/>
              </a:rPr>
              <a:t>hospitalisations</a:t>
            </a:r>
            <a:r>
              <a:rPr lang="en-US" sz="1000" dirty="0">
                <a:solidFill>
                  <a:schemeClr val="tx2">
                    <a:lumMod val="25000"/>
                  </a:schemeClr>
                </a:solidFill>
                <a:latin typeface="Calibri" pitchFamily="34" charset="0"/>
                <a:cs typeface="Calibri" pitchFamily="34" charset="0"/>
              </a:rPr>
              <a:t>, and deaths by age group in Germany from December 2020 to October 2021 [published online ahead of print, 2022 Apr 8]. Vaccine. 2022;40(21):2910-2914. doi:10.1016/j.vaccine.2022.04.002 </a:t>
            </a:r>
            <a:endParaRPr lang="hr-HR" sz="1000" dirty="0" smtClean="0">
              <a:solidFill>
                <a:schemeClr val="tx2">
                  <a:lumMod val="25000"/>
                </a:schemeClr>
              </a:solidFill>
              <a:latin typeface="Calibri" pitchFamily="34" charset="0"/>
              <a:cs typeface="Calibri" pitchFamily="34" charset="0"/>
            </a:endParaRPr>
          </a:p>
          <a:p>
            <a:pPr algn="just"/>
            <a:endParaRPr lang="hr-HR" sz="1000" dirty="0" smtClean="0">
              <a:solidFill>
                <a:schemeClr val="tx2">
                  <a:lumMod val="25000"/>
                </a:schemeClr>
              </a:solidFill>
              <a:latin typeface="Calibri" pitchFamily="34" charset="0"/>
              <a:cs typeface="Calibri" pitchFamily="34" charset="0"/>
            </a:endParaRPr>
          </a:p>
          <a:p>
            <a:pPr algn="just"/>
            <a:endParaRPr lang="hr-HR" sz="1000" dirty="0">
              <a:solidFill>
                <a:schemeClr val="tx2">
                  <a:lumMod val="25000"/>
                </a:schemeClr>
              </a:solidFill>
              <a:latin typeface="Calibri" pitchFamily="34" charset="0"/>
              <a:cs typeface="Calibri" pitchFamily="34" charset="0"/>
            </a:endParaRPr>
          </a:p>
          <a:p>
            <a:pPr algn="just"/>
            <a:endParaRPr lang="hr-HR" sz="1000" dirty="0" smtClean="0">
              <a:solidFill>
                <a:schemeClr val="tx2">
                  <a:lumMod val="25000"/>
                </a:schemeClr>
              </a:solidFill>
              <a:latin typeface="Calibri" pitchFamily="34" charset="0"/>
              <a:cs typeface="Calibri" pitchFamily="34" charset="0"/>
            </a:endParaRPr>
          </a:p>
          <a:p>
            <a:pPr algn="just"/>
            <a:r>
              <a:rPr lang="en-US" sz="1000" dirty="0" smtClean="0">
                <a:solidFill>
                  <a:schemeClr val="tx2">
                    <a:lumMod val="25000"/>
                  </a:schemeClr>
                </a:solidFill>
                <a:latin typeface="Calibri" pitchFamily="34" charset="0"/>
                <a:cs typeface="Calibri" pitchFamily="34" charset="0"/>
              </a:rPr>
              <a:t>5</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Tenforde</a:t>
            </a:r>
            <a:r>
              <a:rPr lang="en-US" sz="1000" dirty="0">
                <a:solidFill>
                  <a:schemeClr val="tx2">
                    <a:lumMod val="25000"/>
                  </a:schemeClr>
                </a:solidFill>
                <a:latin typeface="Calibri" pitchFamily="34" charset="0"/>
                <a:cs typeface="Calibri" pitchFamily="34" charset="0"/>
              </a:rPr>
              <a:t> MW, Self WH, </a:t>
            </a:r>
            <a:r>
              <a:rPr lang="en-US" sz="1000" dirty="0" err="1">
                <a:solidFill>
                  <a:schemeClr val="tx2">
                    <a:lumMod val="25000"/>
                  </a:schemeClr>
                </a:solidFill>
                <a:latin typeface="Calibri" pitchFamily="34" charset="0"/>
                <a:cs typeface="Calibri" pitchFamily="34" charset="0"/>
              </a:rPr>
              <a:t>Gaglani</a:t>
            </a:r>
            <a:r>
              <a:rPr lang="en-US" sz="1000" dirty="0">
                <a:solidFill>
                  <a:schemeClr val="tx2">
                    <a:lumMod val="25000"/>
                  </a:schemeClr>
                </a:solidFill>
                <a:latin typeface="Calibri" pitchFamily="34" charset="0"/>
                <a:cs typeface="Calibri" pitchFamily="34" charset="0"/>
              </a:rPr>
              <a:t> M, et al. Effectiveness of mRNA Vaccination in Preventing COVID-19– Associated Invasive Mechanical Ventilation and Death — United States, March 2021–January 2022. </a:t>
            </a:r>
            <a:r>
              <a:rPr lang="en-US" sz="1000" dirty="0" err="1">
                <a:solidFill>
                  <a:schemeClr val="tx2">
                    <a:lumMod val="25000"/>
                  </a:schemeClr>
                </a:solidFill>
                <a:latin typeface="Calibri" pitchFamily="34" charset="0"/>
                <a:cs typeface="Calibri" pitchFamily="34" charset="0"/>
              </a:rPr>
              <a:t>Morb</a:t>
            </a:r>
            <a:r>
              <a:rPr lang="en-US" sz="1000" dirty="0">
                <a:solidFill>
                  <a:schemeClr val="tx2">
                    <a:lumMod val="25000"/>
                  </a:schemeClr>
                </a:solidFill>
                <a:latin typeface="Calibri" pitchFamily="34" charset="0"/>
                <a:cs typeface="Calibri" pitchFamily="34" charset="0"/>
              </a:rPr>
              <a:t> Mortal </a:t>
            </a:r>
            <a:r>
              <a:rPr lang="en-US" sz="1000" dirty="0" err="1">
                <a:solidFill>
                  <a:schemeClr val="tx2">
                    <a:lumMod val="25000"/>
                  </a:schemeClr>
                </a:solidFill>
                <a:latin typeface="Calibri" pitchFamily="34" charset="0"/>
                <a:cs typeface="Calibri" pitchFamily="34" charset="0"/>
              </a:rPr>
              <a:t>Wkly</a:t>
            </a:r>
            <a:r>
              <a:rPr lang="en-US" sz="1000" dirty="0">
                <a:solidFill>
                  <a:schemeClr val="tx2">
                    <a:lumMod val="25000"/>
                  </a:schemeClr>
                </a:solidFill>
                <a:latin typeface="Calibri" pitchFamily="34" charset="0"/>
                <a:cs typeface="Calibri" pitchFamily="34" charset="0"/>
              </a:rPr>
              <a:t> Rep. 2022;71:459–465. </a:t>
            </a:r>
            <a:r>
              <a:rPr lang="en-US" sz="1000" dirty="0" err="1">
                <a:solidFill>
                  <a:schemeClr val="tx2">
                    <a:lumMod val="25000"/>
                  </a:schemeClr>
                </a:solidFill>
                <a:latin typeface="Calibri" pitchFamily="34" charset="0"/>
                <a:cs typeface="Calibri" pitchFamily="34" charset="0"/>
              </a:rPr>
              <a:t>doi</a:t>
            </a:r>
            <a:r>
              <a:rPr lang="en-US" sz="1000" dirty="0">
                <a:solidFill>
                  <a:schemeClr val="tx2">
                    <a:lumMod val="25000"/>
                  </a:schemeClr>
                </a:solidFill>
                <a:latin typeface="Calibri" pitchFamily="34" charset="0"/>
                <a:cs typeface="Calibri" pitchFamily="34" charset="0"/>
              </a:rPr>
              <a:t>: http://dx.doi.org/10.15585/mmwr.mm7112e1 </a:t>
            </a:r>
            <a:endParaRPr lang="hr-HR" sz="1000" dirty="0" smtClean="0">
              <a:solidFill>
                <a:schemeClr val="tx2">
                  <a:lumMod val="25000"/>
                </a:schemeClr>
              </a:solidFill>
              <a:latin typeface="Calibri" pitchFamily="34" charset="0"/>
              <a:cs typeface="Calibri" pitchFamily="34" charset="0"/>
            </a:endParaRPr>
          </a:p>
          <a:p>
            <a:pPr algn="just"/>
            <a:r>
              <a:rPr lang="en-US" sz="1000" dirty="0" smtClean="0">
                <a:solidFill>
                  <a:schemeClr val="tx2">
                    <a:lumMod val="25000"/>
                  </a:schemeClr>
                </a:solidFill>
                <a:latin typeface="Calibri" pitchFamily="34" charset="0"/>
                <a:cs typeface="Calibri" pitchFamily="34" charset="0"/>
              </a:rPr>
              <a:t>6</a:t>
            </a:r>
            <a:r>
              <a:rPr lang="en-US" sz="1000" dirty="0">
                <a:solidFill>
                  <a:schemeClr val="tx2">
                    <a:lumMod val="25000"/>
                  </a:schemeClr>
                </a:solidFill>
                <a:latin typeface="Calibri" pitchFamily="34" charset="0"/>
                <a:cs typeface="Calibri" pitchFamily="34" charset="0"/>
              </a:rPr>
              <a:t>. World Health Organization. COVID-19 Weekly Epidemiological Update. [Internet] World Health Organization; 2022 [23.04.2022.]. Available at: </a:t>
            </a:r>
            <a:r>
              <a:rPr lang="en-US" sz="1000" dirty="0" smtClean="0">
                <a:solidFill>
                  <a:schemeClr val="tx2">
                    <a:lumMod val="25000"/>
                  </a:schemeClr>
                </a:solidFill>
                <a:latin typeface="Calibri" pitchFamily="34" charset="0"/>
                <a:cs typeface="Calibri" pitchFamily="34" charset="0"/>
              </a:rPr>
              <a:t>https</a:t>
            </a:r>
            <a:r>
              <a:rPr lang="en-US" sz="1000" dirty="0">
                <a:solidFill>
                  <a:schemeClr val="tx2">
                    <a:lumMod val="25000"/>
                  </a:schemeClr>
                </a:solidFill>
                <a:latin typeface="Calibri" pitchFamily="34" charset="0"/>
                <a:cs typeface="Calibri" pitchFamily="34" charset="0"/>
              </a:rPr>
              <a:t>://www.who.int/publications/m/item/weeklyepidemiological-update-on-covid-19---20-april-2022 </a:t>
            </a:r>
            <a:endParaRPr lang="hr-HR" sz="1000" dirty="0" smtClean="0">
              <a:solidFill>
                <a:schemeClr val="tx2">
                  <a:lumMod val="25000"/>
                </a:schemeClr>
              </a:solidFill>
              <a:latin typeface="Calibri" pitchFamily="34" charset="0"/>
              <a:cs typeface="Calibri" pitchFamily="34" charset="0"/>
            </a:endParaRPr>
          </a:p>
          <a:p>
            <a:pPr algn="just"/>
            <a:r>
              <a:rPr lang="en-US" sz="1000" dirty="0" smtClean="0">
                <a:solidFill>
                  <a:schemeClr val="tx2">
                    <a:lumMod val="25000"/>
                  </a:schemeClr>
                </a:solidFill>
                <a:latin typeface="Calibri" pitchFamily="34" charset="0"/>
                <a:cs typeface="Calibri" pitchFamily="34" charset="0"/>
              </a:rPr>
              <a:t>7</a:t>
            </a:r>
            <a:r>
              <a:rPr lang="en-US" sz="1000" dirty="0">
                <a:solidFill>
                  <a:schemeClr val="tx2">
                    <a:lumMod val="25000"/>
                  </a:schemeClr>
                </a:solidFill>
                <a:latin typeface="Calibri" pitchFamily="34" charset="0"/>
                <a:cs typeface="Calibri" pitchFamily="34" charset="0"/>
              </a:rPr>
              <a:t>. </a:t>
            </a:r>
            <a:r>
              <a:rPr lang="en-US" sz="1000" dirty="0" err="1">
                <a:solidFill>
                  <a:schemeClr val="tx2">
                    <a:lumMod val="25000"/>
                  </a:schemeClr>
                </a:solidFill>
                <a:latin typeface="Calibri" pitchFamily="34" charset="0"/>
                <a:cs typeface="Calibri" pitchFamily="34" charset="0"/>
              </a:rPr>
              <a:t>Yek</a:t>
            </a:r>
            <a:r>
              <a:rPr lang="en-US" sz="1000" dirty="0">
                <a:solidFill>
                  <a:schemeClr val="tx2">
                    <a:lumMod val="25000"/>
                  </a:schemeClr>
                </a:solidFill>
                <a:latin typeface="Calibri" pitchFamily="34" charset="0"/>
                <a:cs typeface="Calibri" pitchFamily="34" charset="0"/>
              </a:rPr>
              <a:t> C, Warner S, </a:t>
            </a:r>
            <a:r>
              <a:rPr lang="en-US" sz="1000" dirty="0" err="1">
                <a:solidFill>
                  <a:schemeClr val="tx2">
                    <a:lumMod val="25000"/>
                  </a:schemeClr>
                </a:solidFill>
                <a:latin typeface="Calibri" pitchFamily="34" charset="0"/>
                <a:cs typeface="Calibri" pitchFamily="34" charset="0"/>
              </a:rPr>
              <a:t>Wiltz</a:t>
            </a:r>
            <a:r>
              <a:rPr lang="en-US" sz="1000" dirty="0">
                <a:solidFill>
                  <a:schemeClr val="tx2">
                    <a:lumMod val="25000"/>
                  </a:schemeClr>
                </a:solidFill>
                <a:latin typeface="Calibri" pitchFamily="34" charset="0"/>
                <a:cs typeface="Calibri" pitchFamily="34" charset="0"/>
              </a:rPr>
              <a:t> JL, et al. Risk Factors for Severe COVID-19 Outcomes Among Persons Aged ≥18 Years Who Completed a Primary COVID-19 Vaccination Series — 465 Health Care Facilities, United States, December 2020–October 2021. </a:t>
            </a:r>
            <a:r>
              <a:rPr lang="en-US" sz="1000" dirty="0" err="1">
                <a:solidFill>
                  <a:schemeClr val="tx2">
                    <a:lumMod val="25000"/>
                  </a:schemeClr>
                </a:solidFill>
                <a:latin typeface="Calibri" pitchFamily="34" charset="0"/>
                <a:cs typeface="Calibri" pitchFamily="34" charset="0"/>
              </a:rPr>
              <a:t>Morb</a:t>
            </a:r>
            <a:r>
              <a:rPr lang="en-US" sz="1000" dirty="0">
                <a:solidFill>
                  <a:schemeClr val="tx2">
                    <a:lumMod val="25000"/>
                  </a:schemeClr>
                </a:solidFill>
                <a:latin typeface="Calibri" pitchFamily="34" charset="0"/>
                <a:cs typeface="Calibri" pitchFamily="34" charset="0"/>
              </a:rPr>
              <a:t> Mortal </a:t>
            </a:r>
            <a:r>
              <a:rPr lang="en-US" sz="1000" dirty="0" err="1">
                <a:solidFill>
                  <a:schemeClr val="tx2">
                    <a:lumMod val="25000"/>
                  </a:schemeClr>
                </a:solidFill>
                <a:latin typeface="Calibri" pitchFamily="34" charset="0"/>
                <a:cs typeface="Calibri" pitchFamily="34" charset="0"/>
              </a:rPr>
              <a:t>Wkly</a:t>
            </a:r>
            <a:r>
              <a:rPr lang="en-US" sz="1000" dirty="0">
                <a:solidFill>
                  <a:schemeClr val="tx2">
                    <a:lumMod val="25000"/>
                  </a:schemeClr>
                </a:solidFill>
                <a:latin typeface="Calibri" pitchFamily="34" charset="0"/>
                <a:cs typeface="Calibri" pitchFamily="34" charset="0"/>
              </a:rPr>
              <a:t> Rep. 2022;71:19–25. DOI: http://dx.doi.org/10.15585/mmwr.mm7101a4</a:t>
            </a:r>
          </a:p>
          <a:p>
            <a:pPr algn="just"/>
            <a:endParaRPr lang="en-US" dirty="0">
              <a:solidFill>
                <a:schemeClr val="tx2">
                  <a:lumMod val="25000"/>
                </a:schemeClr>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3045746538"/>
              </p:ext>
            </p:extLst>
          </p:nvPr>
        </p:nvGraphicFramePr>
        <p:xfrm>
          <a:off x="13217229" y="4435613"/>
          <a:ext cx="4433456" cy="4662957"/>
        </p:xfrm>
        <a:graphic>
          <a:graphicData uri="http://schemas.openxmlformats.org/drawingml/2006/table">
            <a:tbl>
              <a:tblPr firstRow="1" firstCol="1" bandRow="1">
                <a:tableStyleId>{5C22544A-7EE6-4342-B048-85BDC9FD1C3A}</a:tableStyleId>
              </a:tblPr>
              <a:tblGrid>
                <a:gridCol w="2244437"/>
                <a:gridCol w="1025237"/>
                <a:gridCol w="1163782"/>
              </a:tblGrid>
              <a:tr h="493299">
                <a:tc>
                  <a:txBody>
                    <a:bodyPr/>
                    <a:lstStyle/>
                    <a:p>
                      <a:pPr>
                        <a:lnSpc>
                          <a:spcPct val="115000"/>
                        </a:lnSpc>
                        <a:spcAft>
                          <a:spcPts val="0"/>
                        </a:spcAft>
                      </a:pPr>
                      <a:r>
                        <a:rPr lang="en-US" sz="1200" dirty="0">
                          <a:solidFill>
                            <a:schemeClr val="tx2">
                              <a:lumMod val="10000"/>
                            </a:schemeClr>
                          </a:solidFill>
                          <a:effectLst/>
                        </a:rPr>
                        <a:t> </a:t>
                      </a:r>
                      <a:endParaRPr lang="en-US" sz="1100" dirty="0">
                        <a:solidFill>
                          <a:schemeClr val="tx2">
                            <a:lumMod val="10000"/>
                          </a:schemeClr>
                        </a:solidFill>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Vaccinated (n=118)</a:t>
                      </a:r>
                      <a:endParaRPr lang="en-US" sz="1100" dirty="0">
                        <a:solidFill>
                          <a:schemeClr val="tx2">
                            <a:lumMod val="10000"/>
                          </a:schemeClr>
                        </a:solidFill>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Unvaccinated (n=257)</a:t>
                      </a:r>
                      <a:endParaRPr lang="en-US" sz="1100" dirty="0">
                        <a:solidFill>
                          <a:schemeClr val="tx2">
                            <a:lumMod val="10000"/>
                          </a:schemeClr>
                        </a:solidFill>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8104">
                <a:tc>
                  <a:txBody>
                    <a:bodyPr/>
                    <a:lstStyle/>
                    <a:p>
                      <a:pPr>
                        <a:lnSpc>
                          <a:spcPct val="115000"/>
                        </a:lnSpc>
                        <a:spcAft>
                          <a:spcPts val="0"/>
                        </a:spcAft>
                      </a:pPr>
                      <a:r>
                        <a:rPr lang="en-US" sz="1200" dirty="0">
                          <a:solidFill>
                            <a:schemeClr val="tx2">
                              <a:lumMod val="10000"/>
                            </a:schemeClr>
                          </a:solidFill>
                          <a:effectLst/>
                        </a:rPr>
                        <a:t>Age, years [mean (SD)]</a:t>
                      </a:r>
                      <a:endParaRPr lang="en-US" sz="1100" dirty="0">
                        <a:solidFill>
                          <a:schemeClr val="tx2">
                            <a:lumMod val="10000"/>
                          </a:schemeClr>
                        </a:solidFill>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70,7 (12,3)</a:t>
                      </a:r>
                      <a:endParaRPr lang="en-US" sz="1100" dirty="0">
                        <a:solidFill>
                          <a:schemeClr val="tx2">
                            <a:lumMod val="10000"/>
                          </a:schemeClr>
                        </a:solidFill>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69,9 (15,5)</a:t>
                      </a:r>
                      <a:endParaRPr lang="en-US" sz="1100" dirty="0">
                        <a:solidFill>
                          <a:schemeClr val="tx2">
                            <a:lumMod val="10000"/>
                          </a:schemeClr>
                        </a:solidFill>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r>
              <a:tr h="427466">
                <a:tc>
                  <a:txBody>
                    <a:bodyPr/>
                    <a:lstStyle/>
                    <a:p>
                      <a:pPr>
                        <a:lnSpc>
                          <a:spcPct val="115000"/>
                        </a:lnSpc>
                        <a:spcAft>
                          <a:spcPts val="0"/>
                        </a:spcAft>
                      </a:pPr>
                      <a:r>
                        <a:rPr lang="en-US" sz="1200" dirty="0">
                          <a:solidFill>
                            <a:schemeClr val="tx2">
                              <a:lumMod val="10000"/>
                            </a:schemeClr>
                          </a:solidFill>
                          <a:effectLst/>
                        </a:rPr>
                        <a:t>Sex</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 </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 </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r>
              <a:tr h="408104">
                <a:tc>
                  <a:txBody>
                    <a:bodyPr/>
                    <a:lstStyle/>
                    <a:p>
                      <a:pPr>
                        <a:lnSpc>
                          <a:spcPct val="115000"/>
                        </a:lnSpc>
                        <a:spcAft>
                          <a:spcPts val="0"/>
                        </a:spcAft>
                      </a:pPr>
                      <a:r>
                        <a:rPr lang="en-US" sz="1200" dirty="0">
                          <a:solidFill>
                            <a:schemeClr val="tx2">
                              <a:lumMod val="10000"/>
                            </a:schemeClr>
                          </a:solidFill>
                          <a:effectLst/>
                        </a:rPr>
                        <a:t>-male [n (%)]</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70 (59,3%)</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118 (45,9%)</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r>
              <a:tr h="427466">
                <a:tc>
                  <a:txBody>
                    <a:bodyPr/>
                    <a:lstStyle/>
                    <a:p>
                      <a:pPr>
                        <a:lnSpc>
                          <a:spcPct val="115000"/>
                        </a:lnSpc>
                        <a:spcAft>
                          <a:spcPts val="0"/>
                        </a:spcAft>
                      </a:pPr>
                      <a:r>
                        <a:rPr lang="en-US" sz="1200" dirty="0">
                          <a:solidFill>
                            <a:schemeClr val="tx2">
                              <a:lumMod val="10000"/>
                            </a:schemeClr>
                          </a:solidFill>
                          <a:effectLst/>
                        </a:rPr>
                        <a:t>-female [n (%)]</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48 (40,7%)</a:t>
                      </a:r>
                      <a:endParaRPr lang="en-US" sz="1100" dirty="0">
                        <a:solidFill>
                          <a:schemeClr val="tx2">
                            <a:lumMod val="10000"/>
                          </a:schemeClr>
                        </a:solidFill>
                        <a:effectLst/>
                        <a:latin typeface="Calibri"/>
                        <a:ea typeface="Calibri"/>
                        <a:cs typeface="Times New Roman"/>
                      </a:endParaRPr>
                    </a:p>
                  </a:txBody>
                  <a:tcPr marL="68580" marR="68580" marT="0" marB="0">
                    <a:lnB w="12700" cmpd="sng">
                      <a:noFill/>
                    </a:lnB>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139 (54,1%)</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r>
              <a:tr h="408104">
                <a:tc>
                  <a:txBody>
                    <a:bodyPr/>
                    <a:lstStyle/>
                    <a:p>
                      <a:pPr>
                        <a:lnSpc>
                          <a:spcPct val="115000"/>
                        </a:lnSpc>
                        <a:spcAft>
                          <a:spcPts val="0"/>
                        </a:spcAft>
                      </a:pPr>
                      <a:r>
                        <a:rPr lang="en-US" sz="1200" dirty="0">
                          <a:solidFill>
                            <a:schemeClr val="tx2">
                              <a:lumMod val="10000"/>
                            </a:schemeClr>
                          </a:solidFill>
                          <a:effectLst/>
                        </a:rPr>
                        <a:t>Disease severity</a:t>
                      </a:r>
                      <a:endParaRPr lang="en-US" sz="1100" dirty="0">
                        <a:solidFill>
                          <a:schemeClr val="tx2">
                            <a:lumMod val="10000"/>
                          </a:schemeClr>
                        </a:solidFill>
                        <a:effectLst/>
                        <a:latin typeface="Calibri"/>
                        <a:ea typeface="Calibri"/>
                        <a:cs typeface="Times New Roman"/>
                      </a:endParaRPr>
                    </a:p>
                  </a:txBody>
                  <a:tcPr marL="68580" marR="68580" marT="0" marB="0">
                    <a:lnR w="12700" cmpd="sng">
                      <a:noFill/>
                    </a:lnR>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 </a:t>
                      </a:r>
                      <a:endParaRPr lang="en-US" sz="1100" dirty="0">
                        <a:solidFill>
                          <a:schemeClr val="tx2">
                            <a:lumMod val="10000"/>
                          </a:schemeClr>
                        </a:solidFill>
                        <a:effectLst/>
                        <a:latin typeface="Calibri"/>
                        <a:ea typeface="Calibri"/>
                        <a:cs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 </a:t>
                      </a:r>
                      <a:endParaRPr lang="en-US" sz="1100" dirty="0">
                        <a:solidFill>
                          <a:schemeClr val="tx2">
                            <a:lumMod val="10000"/>
                          </a:schemeClr>
                        </a:solidFill>
                        <a:effectLst/>
                        <a:latin typeface="Calibri"/>
                        <a:ea typeface="Calibri"/>
                        <a:cs typeface="Times New Roman"/>
                      </a:endParaRPr>
                    </a:p>
                  </a:txBody>
                  <a:tcPr marL="68580" marR="68580" marT="0" marB="0">
                    <a:lnL w="12700" cmpd="sng">
                      <a:noFill/>
                    </a:lnL>
                    <a:solidFill>
                      <a:schemeClr val="bg1"/>
                    </a:solidFill>
                  </a:tcPr>
                </a:tc>
              </a:tr>
              <a:tr h="408104">
                <a:tc>
                  <a:txBody>
                    <a:bodyPr/>
                    <a:lstStyle/>
                    <a:p>
                      <a:pPr>
                        <a:lnSpc>
                          <a:spcPct val="115000"/>
                        </a:lnSpc>
                        <a:spcAft>
                          <a:spcPts val="0"/>
                        </a:spcAft>
                      </a:pPr>
                      <a:r>
                        <a:rPr lang="en-US" sz="1200" dirty="0">
                          <a:solidFill>
                            <a:schemeClr val="tx2">
                              <a:lumMod val="10000"/>
                            </a:schemeClr>
                          </a:solidFill>
                          <a:effectLst/>
                        </a:rPr>
                        <a:t>- asymptomatic [n (%)]</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2 (1,7%)</a:t>
                      </a:r>
                      <a:endParaRPr lang="en-US" sz="1100" dirty="0">
                        <a:solidFill>
                          <a:schemeClr val="tx2">
                            <a:lumMod val="10000"/>
                          </a:schemeClr>
                        </a:solidFill>
                        <a:effectLst/>
                        <a:latin typeface="Calibri"/>
                        <a:ea typeface="Calibri"/>
                        <a:cs typeface="Times New Roman"/>
                      </a:endParaRPr>
                    </a:p>
                  </a:txBody>
                  <a:tcPr marL="68580" marR="68580" marT="0" marB="0">
                    <a:lnT w="12700" cmpd="sng">
                      <a:noFill/>
                    </a:lnT>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4 (1,6%)</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r>
              <a:tr h="427466">
                <a:tc>
                  <a:txBody>
                    <a:bodyPr/>
                    <a:lstStyle/>
                    <a:p>
                      <a:pPr>
                        <a:lnSpc>
                          <a:spcPct val="115000"/>
                        </a:lnSpc>
                        <a:spcAft>
                          <a:spcPts val="0"/>
                        </a:spcAft>
                      </a:pPr>
                      <a:r>
                        <a:rPr lang="en-US" sz="1200" dirty="0">
                          <a:solidFill>
                            <a:schemeClr val="tx2">
                              <a:lumMod val="10000"/>
                            </a:schemeClr>
                          </a:solidFill>
                          <a:effectLst/>
                        </a:rPr>
                        <a:t>- mild and moderate [n (%)]</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17 (14,4%)</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24 (9,3%)</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r>
              <a:tr h="1254844">
                <a:tc>
                  <a:txBody>
                    <a:bodyPr/>
                    <a:lstStyle/>
                    <a:p>
                      <a:pPr marL="171450" indent="-171450">
                        <a:lnSpc>
                          <a:spcPct val="115000"/>
                        </a:lnSpc>
                        <a:spcAft>
                          <a:spcPts val="0"/>
                        </a:spcAft>
                        <a:buFontTx/>
                        <a:buChar char="-"/>
                      </a:pPr>
                      <a:r>
                        <a:rPr lang="en-US" sz="1200" dirty="0" smtClean="0">
                          <a:solidFill>
                            <a:schemeClr val="tx2">
                              <a:lumMod val="10000"/>
                            </a:schemeClr>
                          </a:solidFill>
                          <a:effectLst/>
                        </a:rPr>
                        <a:t>severe </a:t>
                      </a:r>
                      <a:r>
                        <a:rPr lang="en-US" sz="1200" dirty="0">
                          <a:solidFill>
                            <a:schemeClr val="tx2">
                              <a:lumMod val="10000"/>
                            </a:schemeClr>
                          </a:solidFill>
                          <a:effectLst/>
                        </a:rPr>
                        <a:t>and critical </a:t>
                      </a:r>
                      <a:endParaRPr lang="hr-HR" sz="1200" dirty="0" smtClean="0">
                        <a:solidFill>
                          <a:schemeClr val="tx2">
                            <a:lumMod val="10000"/>
                          </a:schemeClr>
                        </a:solidFill>
                        <a:effectLst/>
                      </a:endParaRPr>
                    </a:p>
                    <a:p>
                      <a:pPr marL="0" indent="0">
                        <a:lnSpc>
                          <a:spcPct val="115000"/>
                        </a:lnSpc>
                        <a:spcAft>
                          <a:spcPts val="0"/>
                        </a:spcAft>
                        <a:buFontTx/>
                        <a:buNone/>
                      </a:pPr>
                      <a:r>
                        <a:rPr lang="hr-HR" sz="1200" baseline="0" dirty="0" smtClean="0">
                          <a:solidFill>
                            <a:schemeClr val="tx2">
                              <a:lumMod val="10000"/>
                            </a:schemeClr>
                          </a:solidFill>
                          <a:effectLst/>
                        </a:rPr>
                        <a:t>    </a:t>
                      </a:r>
                      <a:r>
                        <a:rPr lang="en-US" sz="1200" dirty="0" smtClean="0">
                          <a:solidFill>
                            <a:schemeClr val="tx2">
                              <a:lumMod val="10000"/>
                            </a:schemeClr>
                          </a:solidFill>
                          <a:effectLst/>
                        </a:rPr>
                        <a:t>illness </a:t>
                      </a:r>
                      <a:r>
                        <a:rPr lang="en-US" sz="1200" dirty="0">
                          <a:solidFill>
                            <a:schemeClr val="tx2">
                              <a:lumMod val="10000"/>
                            </a:schemeClr>
                          </a:solidFill>
                          <a:effectLst/>
                        </a:rPr>
                        <a:t>[n (%)]</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US" sz="1200">
                          <a:solidFill>
                            <a:schemeClr val="tx2">
                              <a:lumMod val="10000"/>
                            </a:schemeClr>
                          </a:solidFill>
                          <a:effectLst/>
                        </a:rPr>
                        <a:t>99 (83,9%)</a:t>
                      </a:r>
                      <a:endParaRPr lang="en-US" sz="1100">
                        <a:solidFill>
                          <a:schemeClr val="tx2">
                            <a:lumMod val="10000"/>
                          </a:schemeClr>
                        </a:solidFill>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US" sz="1200" dirty="0">
                          <a:solidFill>
                            <a:schemeClr val="tx2">
                              <a:lumMod val="10000"/>
                            </a:schemeClr>
                          </a:solidFill>
                          <a:effectLst/>
                        </a:rPr>
                        <a:t>228 (88,7%)</a:t>
                      </a:r>
                      <a:endParaRPr lang="en-US" sz="1100" dirty="0">
                        <a:solidFill>
                          <a:schemeClr val="tx2">
                            <a:lumMod val="10000"/>
                          </a:schemeClr>
                        </a:solidFill>
                        <a:effectLst/>
                        <a:latin typeface="Calibri"/>
                        <a:ea typeface="Calibri"/>
                        <a:cs typeface="Times New Roman"/>
                      </a:endParaRPr>
                    </a:p>
                  </a:txBody>
                  <a:tcPr marL="68580" marR="68580" marT="0" marB="0">
                    <a:solidFill>
                      <a:schemeClr val="bg1"/>
                    </a:solidFill>
                  </a:tcPr>
                </a:tc>
              </a:tr>
            </a:tbl>
          </a:graphicData>
        </a:graphic>
      </p:graphicFrame>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l="17756" t="2983" r="38068" b="6676"/>
          <a:stretch/>
        </p:blipFill>
        <p:spPr>
          <a:xfrm>
            <a:off x="9594699" y="3944627"/>
            <a:ext cx="2867446" cy="4397980"/>
          </a:xfrm>
          <a:prstGeom prst="rect">
            <a:avLst/>
          </a:prstGeom>
        </p:spPr>
      </p:pic>
      <p:sp>
        <p:nvSpPr>
          <p:cNvPr id="16" name="TextBox 15"/>
          <p:cNvSpPr txBox="1"/>
          <p:nvPr/>
        </p:nvSpPr>
        <p:spPr>
          <a:xfrm>
            <a:off x="9476508" y="8457361"/>
            <a:ext cx="4114823" cy="461665"/>
          </a:xfrm>
          <a:prstGeom prst="rect">
            <a:avLst/>
          </a:prstGeom>
          <a:noFill/>
        </p:spPr>
        <p:txBody>
          <a:bodyPr wrap="square" rtlCol="0">
            <a:spAutoFit/>
          </a:bodyPr>
          <a:lstStyle/>
          <a:p>
            <a:r>
              <a:rPr lang="hr-HR" sz="1200" dirty="0" smtClean="0">
                <a:latin typeface="Calibri" pitchFamily="34" charset="0"/>
                <a:cs typeface="Calibri" pitchFamily="34" charset="0"/>
              </a:rPr>
              <a:t>CHART 1.: Mortality rate among vaccinated (25,4%) and unvaccinated (43,6%) patients</a:t>
            </a:r>
            <a:endParaRPr lang="en-US" sz="1200" dirty="0">
              <a:latin typeface="Calibri" pitchFamily="34" charset="0"/>
              <a:cs typeface="Calibri" pitchFamily="34" charset="0"/>
            </a:endParaRPr>
          </a:p>
        </p:txBody>
      </p:sp>
      <p:sp>
        <p:nvSpPr>
          <p:cNvPr id="17" name="TextBox 16"/>
          <p:cNvSpPr txBox="1"/>
          <p:nvPr/>
        </p:nvSpPr>
        <p:spPr>
          <a:xfrm>
            <a:off x="13452764" y="8458149"/>
            <a:ext cx="4267200" cy="461665"/>
          </a:xfrm>
          <a:prstGeom prst="rect">
            <a:avLst/>
          </a:prstGeom>
          <a:noFill/>
        </p:spPr>
        <p:txBody>
          <a:bodyPr wrap="square" rtlCol="0">
            <a:spAutoFit/>
          </a:bodyPr>
          <a:lstStyle/>
          <a:p>
            <a:r>
              <a:rPr lang="hr-HR" sz="1200" dirty="0">
                <a:latin typeface="Calibri" pitchFamily="34" charset="0"/>
                <a:cs typeface="Calibri" pitchFamily="34" charset="0"/>
              </a:rPr>
              <a:t>TABLE 1.: Demographic characteristics </a:t>
            </a:r>
            <a:r>
              <a:rPr lang="hr-HR" sz="1200" dirty="0" smtClean="0">
                <a:latin typeface="Calibri" pitchFamily="34" charset="0"/>
                <a:cs typeface="Calibri" pitchFamily="34" charset="0"/>
              </a:rPr>
              <a:t>and disease severity among vaccinated and unvaccinated patients</a:t>
            </a:r>
            <a:endParaRPr lang="en-US" sz="1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556</Words>
  <Application>Microsoft Office PowerPoint</Application>
  <PresentationFormat>Custom</PresentationFormat>
  <Paragraphs>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COVID-19 MORTALITY AMONG FULLY VACCINATED AND UNVACCINATED HOSPITALIZED PATIENTS  TOLIĆ E.1, DARAPI D.1, Samaržija M.1, 2, Pavliša G.1, 2, Vukić Dugac A.1, 2, Popović F.1, Baričević D.1, Pevec B.1, Muršić D.1, Basara L.1, Štajduhar A.1, Budimir B.1, Radić V.2, Doder F.2, Janković Makek M.1, 2 1 University Hospital Centre Zagreb - Clinic for respiratory diseases “Jordanovac” 2 University of Zagreb - School of Medicine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MORTALITY AMONG FULLY VACCINATED AND UNVACCINATED HOSPITALIZED PATIENTS  TOLIĆ E.1, DARAPI D.1, Samaržija M.1, 2, Pavliša G.1, 2, Vukić Dugac A.1, 2, Popović F.1, Baričević D.1, Pevec B.1, Muršić D.1, Basara L.1, Štajduhar A.1, Budimir B.1, Radić V.2, Doder F.2, Janković Makek M.1, 2 1 University Hospital Centre Zagreb - Clinic for respiratory diseases “Jordanovac” 2 University of Zagreb - School of Medicine</dc:title>
  <dc:creator>Dora Darapi</dc:creator>
  <cp:lastModifiedBy>Dora</cp:lastModifiedBy>
  <cp:revision>8</cp:revision>
  <dcterms:modified xsi:type="dcterms:W3CDTF">2022-05-08T21:26:24Z</dcterms:modified>
</cp:coreProperties>
</file>