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288000" cy="10287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987" autoAdjust="0"/>
    <p:restoredTop sz="94660"/>
  </p:normalViewPr>
  <p:slideViewPr>
    <p:cSldViewPr snapToGrid="0">
      <p:cViewPr varScale="1">
        <p:scale>
          <a:sx n="77" d="100"/>
          <a:sy n="77" d="100"/>
        </p:scale>
        <p:origin x="-1254" y="-114"/>
      </p:cViewPr>
      <p:guideLst>
        <p:guide orient="horz" pos="3240"/>
        <p:guide pos="57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Prije IVIG</c:v>
                </c:pt>
              </c:strCache>
            </c:strRef>
          </c:tx>
          <c:cat>
            <c:strRef>
              <c:f>Sheet1!$A$2:$A$5</c:f>
              <c:strCache>
                <c:ptCount val="3"/>
                <c:pt idx="0">
                  <c:v>Broj egzacerbacija u 1 god</c:v>
                </c:pt>
                <c:pt idx="2">
                  <c:v>Broj hospitalizacija u 1 god</c:v>
                </c:pt>
              </c:strCache>
            </c:strRef>
          </c:cat>
          <c:val>
            <c:numRef>
              <c:f>Sheet1!$B$2:$B$5</c:f>
              <c:numCache>
                <c:formatCode>General</c:formatCode>
                <c:ptCount val="4"/>
                <c:pt idx="0">
                  <c:v>6</c:v>
                </c:pt>
                <c:pt idx="2">
                  <c:v>3</c:v>
                </c:pt>
              </c:numCache>
            </c:numRef>
          </c:val>
        </c:ser>
        <c:ser>
          <c:idx val="1"/>
          <c:order val="1"/>
          <c:tx>
            <c:strRef>
              <c:f>Sheet1!$C$1</c:f>
              <c:strCache>
                <c:ptCount val="1"/>
                <c:pt idx="0">
                  <c:v>Nakon IVIG</c:v>
                </c:pt>
              </c:strCache>
            </c:strRef>
          </c:tx>
          <c:cat>
            <c:strRef>
              <c:f>Sheet1!$A$2:$A$5</c:f>
              <c:strCache>
                <c:ptCount val="3"/>
                <c:pt idx="0">
                  <c:v>Broj egzacerbacija u 1 god</c:v>
                </c:pt>
                <c:pt idx="2">
                  <c:v>Broj hospitalizacija u 1 god</c:v>
                </c:pt>
              </c:strCache>
            </c:strRef>
          </c:cat>
          <c:val>
            <c:numRef>
              <c:f>Sheet1!$C$2:$C$5</c:f>
              <c:numCache>
                <c:formatCode>General</c:formatCode>
                <c:ptCount val="4"/>
                <c:pt idx="0">
                  <c:v>2</c:v>
                </c:pt>
                <c:pt idx="2">
                  <c:v>0</c:v>
                </c:pt>
              </c:numCache>
            </c:numRef>
          </c:val>
        </c:ser>
        <c:axId val="113341568"/>
        <c:axId val="113481600"/>
      </c:barChart>
      <c:catAx>
        <c:axId val="113341568"/>
        <c:scaling>
          <c:orientation val="minMax"/>
        </c:scaling>
        <c:axPos val="b"/>
        <c:tickLblPos val="nextTo"/>
        <c:crossAx val="113481600"/>
        <c:crosses val="autoZero"/>
        <c:auto val="1"/>
        <c:lblAlgn val="ctr"/>
        <c:lblOffset val="100"/>
      </c:catAx>
      <c:valAx>
        <c:axId val="113481600"/>
        <c:scaling>
          <c:orientation val="minMax"/>
        </c:scaling>
        <c:axPos val="l"/>
        <c:majorGridlines/>
        <c:numFmt formatCode="General" sourceLinked="1"/>
        <c:tickLblPos val="nextTo"/>
        <c:crossAx val="113341568"/>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028700" y="8024854"/>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
        <p:nvSpPr>
          <p:cNvPr id="29" name="Title 28"/>
          <p:cNvSpPr>
            <a:spLocks noGrp="1"/>
          </p:cNvSpPr>
          <p:nvPr>
            <p:ph type="ctrTitle"/>
          </p:nvPr>
        </p:nvSpPr>
        <p:spPr>
          <a:xfrm>
            <a:off x="762000" y="7280117"/>
            <a:ext cx="16916400" cy="183356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762000" y="5829300"/>
            <a:ext cx="16916400" cy="1371600"/>
          </a:xfrm>
        </p:spPr>
        <p:txBody>
          <a:bodyPr anchor="b"/>
          <a:lstStyle>
            <a:lvl1pPr marL="0" indent="0" algn="l">
              <a:buNone/>
              <a:defRPr sz="4300">
                <a:solidFill>
                  <a:schemeClr val="tx2">
                    <a:shade val="75000"/>
                  </a:schemeClr>
                </a:solidFill>
              </a:defRPr>
            </a:lvl1pPr>
            <a:lvl2pPr marL="816422" indent="0" algn="ctr">
              <a:buNone/>
            </a:lvl2pPr>
            <a:lvl3pPr marL="1632844" indent="0" algn="ctr">
              <a:buNone/>
            </a:lvl3pPr>
            <a:lvl4pPr marL="2449266" indent="0" algn="ctr">
              <a:buNone/>
            </a:lvl4pPr>
            <a:lvl5pPr marL="3265688" indent="0" algn="ctr">
              <a:buNone/>
            </a:lvl5pPr>
            <a:lvl6pPr marL="4082110" indent="0" algn="ctr">
              <a:buNone/>
            </a:lvl6pPr>
            <a:lvl7pPr marL="4898532" indent="0" algn="ctr">
              <a:buNone/>
            </a:lvl7pPr>
            <a:lvl8pPr marL="5714954" indent="0" algn="ctr">
              <a:buNone/>
            </a:lvl8pPr>
            <a:lvl9pPr marL="6531376"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AD9F55B7-A761-4E3D-91F3-0A3784D4F8DA}" type="datetimeFigureOut">
              <a:rPr lang="hr-HR" smtClean="0"/>
              <a:pPr>
                <a:defRPr/>
              </a:pPr>
              <a:t>7.5.2022.</a:t>
            </a:fld>
            <a:endParaRPr lang="hr-HR"/>
          </a:p>
        </p:txBody>
      </p:sp>
      <p:sp>
        <p:nvSpPr>
          <p:cNvPr id="2" name="Footer Placeholder 1"/>
          <p:cNvSpPr>
            <a:spLocks noGrp="1"/>
          </p:cNvSpPr>
          <p:nvPr>
            <p:ph type="ftr" sz="quarter" idx="11"/>
          </p:nvPr>
        </p:nvSpPr>
        <p:spPr/>
        <p:txBody>
          <a:bodyPr/>
          <a:lstStyle/>
          <a:p>
            <a:pPr>
              <a:defRPr/>
            </a:pPr>
            <a:endParaRPr lang="hr-HR"/>
          </a:p>
        </p:txBody>
      </p:sp>
      <p:sp>
        <p:nvSpPr>
          <p:cNvPr id="15" name="Slide Number Placeholder 14"/>
          <p:cNvSpPr>
            <a:spLocks noGrp="1"/>
          </p:cNvSpPr>
          <p:nvPr>
            <p:ph type="sldNum" sz="quarter" idx="12"/>
          </p:nvPr>
        </p:nvSpPr>
        <p:spPr>
          <a:xfrm>
            <a:off x="16459200" y="9710928"/>
            <a:ext cx="1517904" cy="370332"/>
          </a:xfrm>
        </p:spPr>
        <p:txBody>
          <a:bodyPr/>
          <a:lstStyle/>
          <a:p>
            <a:fld id="{AA9AFBD3-C3F5-488B-BACB-A3D61FBB84F1}"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301BF6E-AC7C-49E4-93F3-5B998B1050EB}" type="datetimeFigureOut">
              <a:rPr lang="hr-HR" smtClean="0"/>
              <a:pPr>
                <a:defRPr/>
              </a:pPr>
              <a:t>7.5.2022.</a:t>
            </a:fld>
            <a:endParaRPr lang="hr-HR"/>
          </a:p>
        </p:txBody>
      </p:sp>
      <p:sp>
        <p:nvSpPr>
          <p:cNvPr id="5" name="Footer Placeholder 4"/>
          <p:cNvSpPr>
            <a:spLocks noGrp="1"/>
          </p:cNvSpPr>
          <p:nvPr>
            <p:ph type="ftr" sz="quarter" idx="11"/>
          </p:nvPr>
        </p:nvSpPr>
        <p:spPr/>
        <p:txBody>
          <a:bodyPr/>
          <a:lstStyle/>
          <a:p>
            <a:pPr>
              <a:defRPr/>
            </a:pPr>
            <a:endParaRPr lang="hr-HR"/>
          </a:p>
        </p:txBody>
      </p:sp>
      <p:sp>
        <p:nvSpPr>
          <p:cNvPr id="6" name="Slide Number Placeholder 5"/>
          <p:cNvSpPr>
            <a:spLocks noGrp="1"/>
          </p:cNvSpPr>
          <p:nvPr>
            <p:ph type="sldNum" sz="quarter" idx="12"/>
          </p:nvPr>
        </p:nvSpPr>
        <p:spPr/>
        <p:txBody>
          <a:bodyPr/>
          <a:lstStyle/>
          <a:p>
            <a:fld id="{E929E4AD-DAEA-48F9-A0E4-2ED9744A7955}"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716000" y="823915"/>
            <a:ext cx="3657600" cy="877728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823915"/>
            <a:ext cx="12496800" cy="877728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B0A5ADC-3DF1-4DAD-926F-CBC3701837F7}" type="datetimeFigureOut">
              <a:rPr lang="hr-HR" smtClean="0"/>
              <a:pPr>
                <a:defRPr/>
              </a:pPr>
              <a:t>7.5.2022.</a:t>
            </a:fld>
            <a:endParaRPr lang="hr-HR"/>
          </a:p>
        </p:txBody>
      </p:sp>
      <p:sp>
        <p:nvSpPr>
          <p:cNvPr id="5" name="Footer Placeholder 4"/>
          <p:cNvSpPr>
            <a:spLocks noGrp="1"/>
          </p:cNvSpPr>
          <p:nvPr>
            <p:ph type="ftr" sz="quarter" idx="11"/>
          </p:nvPr>
        </p:nvSpPr>
        <p:spPr/>
        <p:txBody>
          <a:bodyPr/>
          <a:lstStyle/>
          <a:p>
            <a:pPr>
              <a:defRPr/>
            </a:pPr>
            <a:endParaRPr lang="hr-HR"/>
          </a:p>
        </p:txBody>
      </p:sp>
      <p:sp>
        <p:nvSpPr>
          <p:cNvPr id="6" name="Slide Number Placeholder 5"/>
          <p:cNvSpPr>
            <a:spLocks noGrp="1"/>
          </p:cNvSpPr>
          <p:nvPr>
            <p:ph type="sldNum" sz="quarter" idx="12"/>
          </p:nvPr>
        </p:nvSpPr>
        <p:spPr/>
        <p:txBody>
          <a:bodyPr/>
          <a:lstStyle/>
          <a:p>
            <a:fld id="{770C7347-931E-40DA-A8B6-F91952DDC29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32DA9217-7C70-4545-873A-868C00FC1540}" type="datetimeFigureOut">
              <a:rPr lang="hr-HR" smtClean="0"/>
              <a:pPr>
                <a:defRPr/>
              </a:pPr>
              <a:t>7.5.2022.</a:t>
            </a:fld>
            <a:endParaRPr lang="hr-HR"/>
          </a:p>
        </p:txBody>
      </p:sp>
      <p:sp>
        <p:nvSpPr>
          <p:cNvPr id="19" name="Footer Placeholder 18"/>
          <p:cNvSpPr>
            <a:spLocks noGrp="1"/>
          </p:cNvSpPr>
          <p:nvPr>
            <p:ph type="ftr" sz="quarter" idx="11"/>
          </p:nvPr>
        </p:nvSpPr>
        <p:spPr>
          <a:xfrm>
            <a:off x="7162800" y="114301"/>
            <a:ext cx="5791200" cy="433388"/>
          </a:xfrm>
        </p:spPr>
        <p:txBody>
          <a:bodyPr/>
          <a:lstStyle/>
          <a:p>
            <a:pPr>
              <a:defRPr/>
            </a:pPr>
            <a:endParaRPr lang="hr-HR"/>
          </a:p>
        </p:txBody>
      </p:sp>
      <p:sp>
        <p:nvSpPr>
          <p:cNvPr id="16" name="Slide Number Placeholder 15"/>
          <p:cNvSpPr>
            <a:spLocks noGrp="1"/>
          </p:cNvSpPr>
          <p:nvPr>
            <p:ph type="sldNum" sz="quarter" idx="12"/>
          </p:nvPr>
        </p:nvSpPr>
        <p:spPr>
          <a:xfrm>
            <a:off x="16459200" y="9710928"/>
            <a:ext cx="1517904" cy="370332"/>
          </a:xfrm>
        </p:spPr>
        <p:txBody>
          <a:bodyPr/>
          <a:lstStyle/>
          <a:p>
            <a:fld id="{5912B4A9-DE03-4B84-BA55-9EB2A0B48D55}"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028700" y="5167354"/>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
        <p:nvSpPr>
          <p:cNvPr id="6" name="Text Placeholder 5"/>
          <p:cNvSpPr>
            <a:spLocks noGrp="1"/>
          </p:cNvSpPr>
          <p:nvPr>
            <p:ph type="body" idx="1"/>
          </p:nvPr>
        </p:nvSpPr>
        <p:spPr>
          <a:xfrm>
            <a:off x="762000" y="2514600"/>
            <a:ext cx="16916400" cy="1828800"/>
          </a:xfrm>
        </p:spPr>
        <p:txBody>
          <a:bodyPr anchor="b"/>
          <a:lstStyle>
            <a:lvl1pPr marL="0" indent="0" algn="r">
              <a:buNone/>
              <a:defRPr sz="3600">
                <a:solidFill>
                  <a:schemeClr val="tx2">
                    <a:shade val="75000"/>
                  </a:schemeClr>
                </a:solidFill>
              </a:defRPr>
            </a:lvl1pPr>
            <a:lvl2pPr>
              <a:buNone/>
              <a:defRPr sz="3200">
                <a:solidFill>
                  <a:schemeClr val="tx1">
                    <a:tint val="75000"/>
                  </a:schemeClr>
                </a:solidFill>
              </a:defRPr>
            </a:lvl2pPr>
            <a:lvl3pPr>
              <a:buNone/>
              <a:defRPr sz="2900">
                <a:solidFill>
                  <a:schemeClr val="tx1">
                    <a:tint val="75000"/>
                  </a:schemeClr>
                </a:solidFill>
              </a:defRPr>
            </a:lvl3pPr>
            <a:lvl4pPr>
              <a:buNone/>
              <a:defRPr sz="2500">
                <a:solidFill>
                  <a:schemeClr val="tx1">
                    <a:tint val="75000"/>
                  </a:schemeClr>
                </a:solidFill>
              </a:defRPr>
            </a:lvl4pPr>
            <a:lvl5pPr>
              <a:buNone/>
              <a:defRPr sz="25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7B634134-33F0-41C4-829E-B78FB5443F60}" type="datetimeFigureOut">
              <a:rPr lang="hr-HR" smtClean="0"/>
              <a:pPr>
                <a:defRPr/>
              </a:pPr>
              <a:t>7.5.2022.</a:t>
            </a:fld>
            <a:endParaRPr lang="hr-HR"/>
          </a:p>
        </p:txBody>
      </p:sp>
      <p:sp>
        <p:nvSpPr>
          <p:cNvPr id="11" name="Footer Placeholder 10"/>
          <p:cNvSpPr>
            <a:spLocks noGrp="1"/>
          </p:cNvSpPr>
          <p:nvPr>
            <p:ph type="ftr" sz="quarter" idx="11"/>
          </p:nvPr>
        </p:nvSpPr>
        <p:spPr/>
        <p:txBody>
          <a:bodyPr/>
          <a:lstStyle/>
          <a:p>
            <a:pPr>
              <a:defRPr/>
            </a:pPr>
            <a:endParaRPr lang="hr-HR"/>
          </a:p>
        </p:txBody>
      </p:sp>
      <p:sp>
        <p:nvSpPr>
          <p:cNvPr id="16" name="Slide Number Placeholder 15"/>
          <p:cNvSpPr>
            <a:spLocks noGrp="1"/>
          </p:cNvSpPr>
          <p:nvPr>
            <p:ph type="sldNum" sz="quarter" idx="12"/>
          </p:nvPr>
        </p:nvSpPr>
        <p:spPr/>
        <p:txBody>
          <a:bodyPr/>
          <a:lstStyle/>
          <a:p>
            <a:fld id="{5A4B22E3-7F49-4961-8D2C-706D01C4FC2B}" type="slidenum">
              <a:rPr lang="hr-HR" smtClean="0"/>
              <a:pPr/>
              <a:t>‹#›</a:t>
            </a:fld>
            <a:endParaRPr lang="hr-HR"/>
          </a:p>
        </p:txBody>
      </p:sp>
      <p:sp>
        <p:nvSpPr>
          <p:cNvPr id="8" name="Title 7"/>
          <p:cNvSpPr>
            <a:spLocks noGrp="1"/>
          </p:cNvSpPr>
          <p:nvPr>
            <p:ph type="title"/>
          </p:nvPr>
        </p:nvSpPr>
        <p:spPr>
          <a:xfrm>
            <a:off x="360950" y="4420628"/>
            <a:ext cx="17373600" cy="1777238"/>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603504" y="685800"/>
            <a:ext cx="17373600" cy="1261872"/>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609600" y="2400300"/>
            <a:ext cx="8382000" cy="7086600"/>
          </a:xfrm>
        </p:spPr>
        <p:txBody>
          <a:bodyPr/>
          <a:lstStyle>
            <a:lvl1pPr>
              <a:defRPr sz="5000"/>
            </a:lvl1pPr>
            <a:lvl2pPr>
              <a:defRPr sz="4300"/>
            </a:lvl2pPr>
            <a:lvl3pPr>
              <a:defRPr sz="3600"/>
            </a:lvl3pPr>
            <a:lvl4pPr>
              <a:defRPr sz="3200"/>
            </a:lvl4pPr>
            <a:lvl5pPr>
              <a:defRPr sz="3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9296400" y="2400300"/>
            <a:ext cx="8686800" cy="7086600"/>
          </a:xfrm>
        </p:spPr>
        <p:txBody>
          <a:bodyPr/>
          <a:lstStyle>
            <a:lvl1pPr>
              <a:defRPr sz="5000"/>
            </a:lvl1pPr>
            <a:lvl2pPr>
              <a:defRPr sz="4300"/>
            </a:lvl2pPr>
            <a:lvl3pPr>
              <a:defRPr sz="3600"/>
            </a:lvl3pPr>
            <a:lvl4pPr>
              <a:defRPr sz="3200"/>
            </a:lvl4pPr>
            <a:lvl5pPr>
              <a:defRPr sz="3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60FA6F83-6379-4A79-B828-E884B5711893}" type="datetimeFigureOut">
              <a:rPr lang="hr-HR" smtClean="0"/>
              <a:pPr>
                <a:defRPr/>
              </a:pPr>
              <a:t>7.5.2022.</a:t>
            </a:fld>
            <a:endParaRPr lang="hr-HR"/>
          </a:p>
        </p:txBody>
      </p:sp>
      <p:sp>
        <p:nvSpPr>
          <p:cNvPr id="10" name="Footer Placeholder 9"/>
          <p:cNvSpPr>
            <a:spLocks noGrp="1"/>
          </p:cNvSpPr>
          <p:nvPr>
            <p:ph type="ftr" sz="quarter" idx="11"/>
          </p:nvPr>
        </p:nvSpPr>
        <p:spPr/>
        <p:txBody>
          <a:bodyPr/>
          <a:lstStyle/>
          <a:p>
            <a:pPr>
              <a:defRPr/>
            </a:pPr>
            <a:endParaRPr lang="hr-HR"/>
          </a:p>
        </p:txBody>
      </p:sp>
      <p:sp>
        <p:nvSpPr>
          <p:cNvPr id="31" name="Slide Number Placeholder 30"/>
          <p:cNvSpPr>
            <a:spLocks noGrp="1"/>
          </p:cNvSpPr>
          <p:nvPr>
            <p:ph type="sldNum" sz="quarter" idx="12"/>
          </p:nvPr>
        </p:nvSpPr>
        <p:spPr/>
        <p:txBody>
          <a:bodyPr/>
          <a:lstStyle/>
          <a:p>
            <a:fld id="{105D4502-96C1-4B28-807A-47F4EB7220F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609600" y="8115300"/>
            <a:ext cx="17221200" cy="1323975"/>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562888" y="1000125"/>
            <a:ext cx="8581112" cy="959643"/>
          </a:xfrm>
        </p:spPr>
        <p:txBody>
          <a:bodyPr anchor="ctr"/>
          <a:lstStyle>
            <a:lvl1pPr marL="0" indent="0">
              <a:buNone/>
              <a:defRPr sz="3200" b="0" cap="all" baseline="0">
                <a:solidFill>
                  <a:schemeClr val="accent1">
                    <a:shade val="50000"/>
                  </a:schemeClr>
                </a:solidFill>
                <a:latin typeface="+mj-lt"/>
                <a:ea typeface="+mj-ea"/>
                <a:cs typeface="+mj-cs"/>
              </a:defRPr>
            </a:lvl1pPr>
            <a:lvl2pPr>
              <a:buNone/>
              <a:defRPr sz="3600" b="1"/>
            </a:lvl2pPr>
            <a:lvl3pPr>
              <a:buNone/>
              <a:defRPr sz="3200" b="1"/>
            </a:lvl3pPr>
            <a:lvl4pPr>
              <a:buNone/>
              <a:defRPr sz="2900" b="1"/>
            </a:lvl4pPr>
            <a:lvl5pPr>
              <a:buNone/>
              <a:defRPr sz="29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9290051" y="1000125"/>
            <a:ext cx="8584482" cy="959643"/>
          </a:xfrm>
        </p:spPr>
        <p:txBody>
          <a:bodyPr anchor="ctr"/>
          <a:lstStyle>
            <a:lvl1pPr marL="0" indent="0">
              <a:buNone/>
              <a:defRPr sz="3200" b="0" cap="all" baseline="0">
                <a:solidFill>
                  <a:schemeClr val="accent1">
                    <a:shade val="50000"/>
                  </a:schemeClr>
                </a:solidFill>
                <a:latin typeface="+mj-lt"/>
                <a:ea typeface="+mj-ea"/>
                <a:cs typeface="+mj-cs"/>
              </a:defRPr>
            </a:lvl1pPr>
            <a:lvl2pPr>
              <a:buNone/>
              <a:defRPr sz="3600" b="1"/>
            </a:lvl2pPr>
            <a:lvl3pPr>
              <a:buNone/>
              <a:defRPr sz="3200" b="1"/>
            </a:lvl3pPr>
            <a:lvl4pPr>
              <a:buNone/>
              <a:defRPr sz="2900" b="1"/>
            </a:lvl4pPr>
            <a:lvl5pPr>
              <a:buNone/>
              <a:defRPr sz="29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562888" y="1974056"/>
            <a:ext cx="8581112" cy="5912645"/>
          </a:xfrm>
        </p:spPr>
        <p:txBody>
          <a:bodyPr/>
          <a:lstStyle>
            <a:lvl1pPr>
              <a:defRPr sz="4300"/>
            </a:lvl1pPr>
            <a:lvl2pPr>
              <a:defRPr sz="3600"/>
            </a:lvl2pPr>
            <a:lvl3pPr>
              <a:defRPr sz="3200"/>
            </a:lvl3pPr>
            <a:lvl4pPr>
              <a:defRPr sz="2900"/>
            </a:lvl4pPr>
            <a:lvl5pPr>
              <a:defRPr sz="2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9297460" y="1974056"/>
            <a:ext cx="8577072" cy="5912645"/>
          </a:xfrm>
        </p:spPr>
        <p:txBody>
          <a:bodyPr/>
          <a:lstStyle>
            <a:lvl1pPr>
              <a:defRPr sz="4300"/>
            </a:lvl1pPr>
            <a:lvl2pPr>
              <a:defRPr sz="3600"/>
            </a:lvl2pPr>
            <a:lvl3pPr>
              <a:defRPr sz="3200"/>
            </a:lvl3pPr>
            <a:lvl4pPr>
              <a:defRPr sz="2900"/>
            </a:lvl4pPr>
            <a:lvl5pPr>
              <a:defRPr sz="2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B5F81F40-5FA1-42D6-8BA1-C991E740532C}" type="datetimeFigureOut">
              <a:rPr lang="hr-HR" smtClean="0"/>
              <a:pPr>
                <a:defRPr/>
              </a:pPr>
              <a:t>7.5.2022.</a:t>
            </a:fld>
            <a:endParaRPr lang="hr-HR"/>
          </a:p>
        </p:txBody>
      </p:sp>
      <p:sp>
        <p:nvSpPr>
          <p:cNvPr id="6" name="Footer Placeholder 5"/>
          <p:cNvSpPr>
            <a:spLocks noGrp="1"/>
          </p:cNvSpPr>
          <p:nvPr>
            <p:ph type="ftr" sz="quarter" idx="11"/>
          </p:nvPr>
        </p:nvSpPr>
        <p:spPr/>
        <p:txBody>
          <a:bodyPr/>
          <a:lstStyle/>
          <a:p>
            <a:pPr>
              <a:defRPr/>
            </a:pPr>
            <a:endParaRPr lang="hr-HR"/>
          </a:p>
        </p:txBody>
      </p:sp>
      <p:sp>
        <p:nvSpPr>
          <p:cNvPr id="7" name="Slide Number Placeholder 6"/>
          <p:cNvSpPr>
            <a:spLocks noGrp="1"/>
          </p:cNvSpPr>
          <p:nvPr>
            <p:ph type="sldNum" sz="quarter" idx="12"/>
          </p:nvPr>
        </p:nvSpPr>
        <p:spPr>
          <a:xfrm>
            <a:off x="16459200" y="9715500"/>
            <a:ext cx="1524000" cy="370332"/>
          </a:xfrm>
        </p:spPr>
        <p:txBody>
          <a:bodyPr/>
          <a:lstStyle/>
          <a:p>
            <a:fld id="{344EB5E6-8D1F-4FF1-8DB6-C5368033FE76}" type="slidenum">
              <a:rPr lang="hr-HR" smtClean="0"/>
              <a:pPr/>
              <a:t>‹#›</a:t>
            </a:fld>
            <a:endParaRPr lang="hr-HR"/>
          </a:p>
        </p:txBody>
      </p:sp>
      <p:sp>
        <p:nvSpPr>
          <p:cNvPr id="11" name="Straight Connector 10"/>
          <p:cNvSpPr>
            <a:spLocks noChangeShapeType="1"/>
          </p:cNvSpPr>
          <p:nvPr/>
        </p:nvSpPr>
        <p:spPr bwMode="auto">
          <a:xfrm>
            <a:off x="1028700" y="9029701"/>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603504" y="685800"/>
            <a:ext cx="17373600" cy="1261872"/>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E0733717-4300-45F4-A9D5-A5DC8EA50CF7}" type="datetimeFigureOut">
              <a:rPr lang="hr-HR" smtClean="0"/>
              <a:pPr>
                <a:defRPr/>
              </a:pPr>
              <a:t>7.5.2022.</a:t>
            </a:fld>
            <a:endParaRPr lang="hr-HR"/>
          </a:p>
        </p:txBody>
      </p:sp>
      <p:sp>
        <p:nvSpPr>
          <p:cNvPr id="21" name="Footer Placeholder 20"/>
          <p:cNvSpPr>
            <a:spLocks noGrp="1"/>
          </p:cNvSpPr>
          <p:nvPr>
            <p:ph type="ftr" sz="quarter" idx="11"/>
          </p:nvPr>
        </p:nvSpPr>
        <p:spPr/>
        <p:txBody>
          <a:bodyPr/>
          <a:lstStyle/>
          <a:p>
            <a:pPr>
              <a:defRPr/>
            </a:pPr>
            <a:endParaRPr lang="hr-HR"/>
          </a:p>
        </p:txBody>
      </p:sp>
      <p:sp>
        <p:nvSpPr>
          <p:cNvPr id="6" name="Slide Number Placeholder 5"/>
          <p:cNvSpPr>
            <a:spLocks noGrp="1"/>
          </p:cNvSpPr>
          <p:nvPr>
            <p:ph type="sldNum" sz="quarter" idx="12"/>
          </p:nvPr>
        </p:nvSpPr>
        <p:spPr/>
        <p:txBody>
          <a:bodyPr/>
          <a:lstStyle/>
          <a:p>
            <a:fld id="{11F0059A-85E4-43A3-92E3-9F50937B0D2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C5B1F7F4-C8FC-461E-ACF7-1F3F9C0B408A}" type="datetimeFigureOut">
              <a:rPr lang="hr-HR" smtClean="0"/>
              <a:pPr>
                <a:defRPr/>
              </a:pPr>
              <a:t>7.5.2022.</a:t>
            </a:fld>
            <a:endParaRPr lang="hr-HR"/>
          </a:p>
        </p:txBody>
      </p:sp>
      <p:sp>
        <p:nvSpPr>
          <p:cNvPr id="24" name="Footer Placeholder 23"/>
          <p:cNvSpPr>
            <a:spLocks noGrp="1"/>
          </p:cNvSpPr>
          <p:nvPr>
            <p:ph type="ftr" sz="quarter" idx="11"/>
          </p:nvPr>
        </p:nvSpPr>
        <p:spPr/>
        <p:txBody>
          <a:bodyPr/>
          <a:lstStyle/>
          <a:p>
            <a:pPr>
              <a:defRPr/>
            </a:pPr>
            <a:endParaRPr lang="hr-HR"/>
          </a:p>
        </p:txBody>
      </p:sp>
      <p:sp>
        <p:nvSpPr>
          <p:cNvPr id="7" name="Slide Number Placeholder 6"/>
          <p:cNvSpPr>
            <a:spLocks noGrp="1"/>
          </p:cNvSpPr>
          <p:nvPr>
            <p:ph type="sldNum" sz="quarter" idx="12"/>
          </p:nvPr>
        </p:nvSpPr>
        <p:spPr/>
        <p:txBody>
          <a:bodyPr/>
          <a:lstStyle/>
          <a:p>
            <a:fld id="{970FFD99-CCFD-426A-8A3B-8A9440A44C0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1028700" y="8773676"/>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
        <p:nvSpPr>
          <p:cNvPr id="12" name="Title 11"/>
          <p:cNvSpPr>
            <a:spLocks noGrp="1"/>
          </p:cNvSpPr>
          <p:nvPr>
            <p:ph type="title"/>
          </p:nvPr>
        </p:nvSpPr>
        <p:spPr>
          <a:xfrm>
            <a:off x="914400" y="8229600"/>
            <a:ext cx="16916400" cy="781050"/>
          </a:xfrm>
        </p:spPr>
        <p:txBody>
          <a:bodyPr anchor="ctr"/>
          <a:lstStyle>
            <a:lvl1pPr algn="l">
              <a:buNone/>
              <a:defRPr sz="36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914401" y="914400"/>
            <a:ext cx="6016626" cy="7200900"/>
          </a:xfrm>
        </p:spPr>
        <p:txBody>
          <a:bodyPr/>
          <a:lstStyle>
            <a:lvl1pPr marL="0" indent="0">
              <a:buNone/>
              <a:defRPr sz="2500"/>
            </a:lvl1pPr>
            <a:lvl2pPr>
              <a:buNone/>
              <a:defRPr sz="2100"/>
            </a:lvl2pPr>
            <a:lvl3pPr>
              <a:buNone/>
              <a:defRPr sz="1800"/>
            </a:lvl3pPr>
            <a:lvl4pPr>
              <a:buNone/>
              <a:defRPr sz="1600"/>
            </a:lvl4pPr>
            <a:lvl5pPr>
              <a:buNone/>
              <a:defRPr sz="16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7150100" y="914400"/>
            <a:ext cx="10680700" cy="7200900"/>
          </a:xfrm>
        </p:spPr>
        <p:txBody>
          <a:bodyPr/>
          <a:lstStyle>
            <a:lvl1pPr>
              <a:defRPr sz="5700"/>
            </a:lvl1pPr>
            <a:lvl2pPr>
              <a:defRPr sz="5000"/>
            </a:lvl2pPr>
            <a:lvl3pPr>
              <a:defRPr sz="4300"/>
            </a:lvl3pPr>
            <a:lvl4pPr>
              <a:defRPr sz="3600"/>
            </a:lvl4pPr>
            <a:lvl5pPr>
              <a:defRPr sz="3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FD6B7BF3-3C22-4777-8F80-EA182410054D}" type="datetimeFigureOut">
              <a:rPr lang="hr-HR" smtClean="0"/>
              <a:pPr>
                <a:defRPr/>
              </a:pPr>
              <a:t>7.5.2022.</a:t>
            </a:fld>
            <a:endParaRPr lang="hr-HR"/>
          </a:p>
        </p:txBody>
      </p:sp>
      <p:sp>
        <p:nvSpPr>
          <p:cNvPr id="29" name="Footer Placeholder 28"/>
          <p:cNvSpPr>
            <a:spLocks noGrp="1"/>
          </p:cNvSpPr>
          <p:nvPr>
            <p:ph type="ftr" sz="quarter" idx="11"/>
          </p:nvPr>
        </p:nvSpPr>
        <p:spPr/>
        <p:txBody>
          <a:bodyPr/>
          <a:lstStyle/>
          <a:p>
            <a:pPr>
              <a:defRPr/>
            </a:pPr>
            <a:endParaRPr lang="hr-HR"/>
          </a:p>
        </p:txBody>
      </p:sp>
      <p:sp>
        <p:nvSpPr>
          <p:cNvPr id="7" name="Slide Number Placeholder 6"/>
          <p:cNvSpPr>
            <a:spLocks noGrp="1"/>
          </p:cNvSpPr>
          <p:nvPr>
            <p:ph type="sldNum" sz="quarter" idx="12"/>
          </p:nvPr>
        </p:nvSpPr>
        <p:spPr/>
        <p:txBody>
          <a:bodyPr/>
          <a:lstStyle/>
          <a:p>
            <a:fld id="{57BDB17A-41D8-4742-8230-942627B286C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7010400" y="924951"/>
            <a:ext cx="10058400" cy="54864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57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378B7A35-74BE-4C07-8520-B96008570700}" type="datetimeFigureOut">
              <a:rPr lang="hr-HR" smtClean="0"/>
              <a:pPr>
                <a:defRPr/>
              </a:pPr>
              <a:t>7.5.2022.</a:t>
            </a:fld>
            <a:endParaRPr lang="hr-HR"/>
          </a:p>
        </p:txBody>
      </p:sp>
      <p:sp>
        <p:nvSpPr>
          <p:cNvPr id="5" name="Footer Placeholder 4"/>
          <p:cNvSpPr>
            <a:spLocks noGrp="1"/>
          </p:cNvSpPr>
          <p:nvPr>
            <p:ph type="ftr" sz="quarter" idx="11"/>
          </p:nvPr>
        </p:nvSpPr>
        <p:spPr/>
        <p:txBody>
          <a:bodyPr/>
          <a:lstStyle/>
          <a:p>
            <a:pPr>
              <a:defRPr/>
            </a:pPr>
            <a:endParaRPr lang="hr-HR"/>
          </a:p>
        </p:txBody>
      </p:sp>
      <p:sp>
        <p:nvSpPr>
          <p:cNvPr id="31" name="Slide Number Placeholder 30"/>
          <p:cNvSpPr>
            <a:spLocks noGrp="1"/>
          </p:cNvSpPr>
          <p:nvPr>
            <p:ph type="sldNum" sz="quarter" idx="12"/>
          </p:nvPr>
        </p:nvSpPr>
        <p:spPr/>
        <p:txBody>
          <a:bodyPr/>
          <a:lstStyle/>
          <a:p>
            <a:fld id="{02D87F93-E005-42E4-A628-53712DD06C24}" type="slidenum">
              <a:rPr lang="hr-HR" smtClean="0"/>
              <a:pPr/>
              <a:t>‹#›</a:t>
            </a:fld>
            <a:endParaRPr lang="hr-HR"/>
          </a:p>
        </p:txBody>
      </p:sp>
      <p:sp>
        <p:nvSpPr>
          <p:cNvPr id="17" name="Title 16"/>
          <p:cNvSpPr>
            <a:spLocks noGrp="1"/>
          </p:cNvSpPr>
          <p:nvPr>
            <p:ph type="title"/>
          </p:nvPr>
        </p:nvSpPr>
        <p:spPr>
          <a:xfrm>
            <a:off x="762000" y="7490640"/>
            <a:ext cx="11734800" cy="783432"/>
          </a:xfrm>
        </p:spPr>
        <p:txBody>
          <a:bodyPr anchor="ctr"/>
          <a:lstStyle>
            <a:lvl1pPr algn="l">
              <a:buNone/>
              <a:defRPr sz="36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762000" y="8299827"/>
            <a:ext cx="11734800" cy="1152525"/>
          </a:xfrm>
        </p:spPr>
        <p:txBody>
          <a:bodyPr lIns="195941" tIns="0"/>
          <a:lstStyle>
            <a:lvl1pPr marL="0" indent="0">
              <a:buNone/>
              <a:defRPr sz="2500"/>
            </a:lvl1pPr>
            <a:lvl2pPr>
              <a:defRPr sz="2100"/>
            </a:lvl2pPr>
            <a:lvl3pPr>
              <a:defRPr sz="1800"/>
            </a:lvl3pPr>
            <a:lvl4pPr>
              <a:defRPr sz="1600"/>
            </a:lvl4pPr>
            <a:lvl5pPr>
              <a:defRPr sz="16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1028700" y="1576347"/>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
        <p:nvSpPr>
          <p:cNvPr id="8" name="Text Placeholder 7"/>
          <p:cNvSpPr>
            <a:spLocks noGrp="1"/>
          </p:cNvSpPr>
          <p:nvPr>
            <p:ph type="body" idx="1"/>
          </p:nvPr>
        </p:nvSpPr>
        <p:spPr>
          <a:xfrm>
            <a:off x="609600" y="2331244"/>
            <a:ext cx="17373600" cy="6788945"/>
          </a:xfrm>
          <a:prstGeom prst="rect">
            <a:avLst/>
          </a:prstGeom>
        </p:spPr>
        <p:txBody>
          <a:bodyPr vert="horz" lIns="163284" tIns="81642" rIns="163284" bIns="8164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12954000" y="114301"/>
            <a:ext cx="5029200" cy="433388"/>
          </a:xfrm>
          <a:prstGeom prst="rect">
            <a:avLst/>
          </a:prstGeom>
        </p:spPr>
        <p:txBody>
          <a:bodyPr vert="horz" lIns="163284" tIns="81642" rIns="163284" bIns="81642"/>
          <a:lstStyle>
            <a:lvl1pPr algn="l" eaLnBrk="1" latinLnBrk="0" hangingPunct="1">
              <a:defRPr kumimoji="0" sz="2100">
                <a:solidFill>
                  <a:schemeClr val="accent1">
                    <a:shade val="75000"/>
                  </a:schemeClr>
                </a:solidFill>
              </a:defRPr>
            </a:lvl1pPr>
          </a:lstStyle>
          <a:p>
            <a:pPr>
              <a:defRPr/>
            </a:pPr>
            <a:fld id="{30A07265-961D-4621-926B-2BD4E12D2107}" type="datetimeFigureOut">
              <a:rPr lang="hr-HR" smtClean="0"/>
              <a:pPr>
                <a:defRPr/>
              </a:pPr>
              <a:t>7.5.2022.</a:t>
            </a:fld>
            <a:endParaRPr lang="hr-HR"/>
          </a:p>
        </p:txBody>
      </p:sp>
      <p:sp>
        <p:nvSpPr>
          <p:cNvPr id="28" name="Footer Placeholder 27"/>
          <p:cNvSpPr>
            <a:spLocks noGrp="1"/>
          </p:cNvSpPr>
          <p:nvPr>
            <p:ph type="ftr" sz="quarter" idx="3"/>
          </p:nvPr>
        </p:nvSpPr>
        <p:spPr>
          <a:xfrm>
            <a:off x="6248400" y="114301"/>
            <a:ext cx="6705600" cy="433388"/>
          </a:xfrm>
          <a:prstGeom prst="rect">
            <a:avLst/>
          </a:prstGeom>
        </p:spPr>
        <p:txBody>
          <a:bodyPr vert="horz" lIns="163284" tIns="81642" rIns="163284" bIns="81642"/>
          <a:lstStyle>
            <a:lvl1pPr algn="r" eaLnBrk="1" latinLnBrk="0" hangingPunct="1">
              <a:defRPr kumimoji="0" sz="2100">
                <a:solidFill>
                  <a:schemeClr val="accent1">
                    <a:shade val="75000"/>
                  </a:schemeClr>
                </a:solidFill>
              </a:defRPr>
            </a:lvl1pPr>
          </a:lstStyle>
          <a:p>
            <a:pPr>
              <a:defRPr/>
            </a:pPr>
            <a:endParaRPr lang="hr-HR"/>
          </a:p>
        </p:txBody>
      </p:sp>
      <p:sp>
        <p:nvSpPr>
          <p:cNvPr id="5" name="Slide Number Placeholder 4"/>
          <p:cNvSpPr>
            <a:spLocks noGrp="1"/>
          </p:cNvSpPr>
          <p:nvPr>
            <p:ph type="sldNum" sz="quarter" idx="4"/>
          </p:nvPr>
        </p:nvSpPr>
        <p:spPr>
          <a:xfrm>
            <a:off x="16459200" y="9715501"/>
            <a:ext cx="1524000" cy="366713"/>
          </a:xfrm>
          <a:prstGeom prst="rect">
            <a:avLst/>
          </a:prstGeom>
        </p:spPr>
        <p:txBody>
          <a:bodyPr vert="horz" lIns="163284" tIns="81642" rIns="163284" bIns="81642"/>
          <a:lstStyle>
            <a:lvl1pPr algn="r" eaLnBrk="1" latinLnBrk="0" hangingPunct="1">
              <a:defRPr kumimoji="0" sz="2100">
                <a:solidFill>
                  <a:schemeClr val="accent1">
                    <a:shade val="75000"/>
                  </a:schemeClr>
                </a:solidFill>
              </a:defRPr>
            </a:lvl1pPr>
          </a:lstStyle>
          <a:p>
            <a:fld id="{571B27A7-43E2-4E03-9147-5B0A22C59B0F}" type="slidenum">
              <a:rPr lang="hr-HR" smtClean="0"/>
              <a:pPr/>
              <a:t>‹#›</a:t>
            </a:fld>
            <a:endParaRPr lang="hr-HR"/>
          </a:p>
        </p:txBody>
      </p:sp>
      <p:sp>
        <p:nvSpPr>
          <p:cNvPr id="10" name="Title Placeholder 9"/>
          <p:cNvSpPr>
            <a:spLocks noGrp="1"/>
          </p:cNvSpPr>
          <p:nvPr>
            <p:ph type="title"/>
          </p:nvPr>
        </p:nvSpPr>
        <p:spPr>
          <a:xfrm>
            <a:off x="609600" y="685800"/>
            <a:ext cx="17373600" cy="1257300"/>
          </a:xfrm>
          <a:prstGeom prst="rect">
            <a:avLst/>
          </a:prstGeom>
        </p:spPr>
        <p:txBody>
          <a:bodyPr vert="horz" lIns="163284" tIns="81642" rIns="163284" bIns="81642"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1028700" y="1576347"/>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
        <p:nvSpPr>
          <p:cNvPr id="12" name="Straight Connector 11"/>
          <p:cNvSpPr>
            <a:spLocks noChangeShapeType="1"/>
          </p:cNvSpPr>
          <p:nvPr/>
        </p:nvSpPr>
        <p:spPr bwMode="auto">
          <a:xfrm>
            <a:off x="1028700" y="1586980"/>
            <a:ext cx="17259300" cy="357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63284" tIns="81642" rIns="163284" bIns="81642"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64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612317" indent="-612317" algn="l" rtl="0" eaLnBrk="1" latinLnBrk="0" hangingPunct="1">
        <a:spcBef>
          <a:spcPct val="20000"/>
        </a:spcBef>
        <a:buClr>
          <a:schemeClr val="accent1"/>
        </a:buClr>
        <a:buSzPct val="70000"/>
        <a:buFont typeface="Wingdings 2"/>
        <a:buChar char=""/>
        <a:defRPr kumimoji="0" sz="5700" kern="1200">
          <a:solidFill>
            <a:schemeClr val="tx2"/>
          </a:solidFill>
          <a:latin typeface="+mn-lt"/>
          <a:ea typeface="+mn-ea"/>
          <a:cs typeface="+mn-cs"/>
        </a:defRPr>
      </a:lvl1pPr>
      <a:lvl2pPr marL="1326686" indent="-510264" algn="l" rtl="0" eaLnBrk="1" latinLnBrk="0" hangingPunct="1">
        <a:spcBef>
          <a:spcPct val="20000"/>
        </a:spcBef>
        <a:buClr>
          <a:schemeClr val="accent1"/>
        </a:buClr>
        <a:buSzPct val="70000"/>
        <a:buFont typeface="Wingdings 2"/>
        <a:buChar char=""/>
        <a:defRPr kumimoji="0" sz="5000" kern="1200">
          <a:solidFill>
            <a:schemeClr val="tx2"/>
          </a:solidFill>
          <a:latin typeface="+mn-lt"/>
          <a:ea typeface="+mn-ea"/>
          <a:cs typeface="+mn-cs"/>
        </a:defRPr>
      </a:lvl2pPr>
      <a:lvl3pPr marL="2041055" indent="-408211" algn="l" rtl="0" eaLnBrk="1" latinLnBrk="0" hangingPunct="1">
        <a:spcBef>
          <a:spcPct val="20000"/>
        </a:spcBef>
        <a:buClr>
          <a:schemeClr val="accent1"/>
        </a:buClr>
        <a:buSzPct val="70000"/>
        <a:buFont typeface="Wingdings 2"/>
        <a:buChar char=""/>
        <a:defRPr kumimoji="0" sz="4300" kern="1200">
          <a:solidFill>
            <a:schemeClr val="tx2"/>
          </a:solidFill>
          <a:latin typeface="+mn-lt"/>
          <a:ea typeface="+mn-ea"/>
          <a:cs typeface="+mn-cs"/>
        </a:defRPr>
      </a:lvl3pPr>
      <a:lvl4pPr marL="2857477" indent="-408211" algn="l" rtl="0" eaLnBrk="1" latinLnBrk="0" hangingPunct="1">
        <a:spcBef>
          <a:spcPct val="20000"/>
        </a:spcBef>
        <a:buClr>
          <a:schemeClr val="accent1"/>
        </a:buClr>
        <a:buSzPct val="70000"/>
        <a:buFont typeface="Wingdings 2"/>
        <a:buChar char=""/>
        <a:defRPr kumimoji="0" sz="3600" kern="1200">
          <a:solidFill>
            <a:schemeClr val="tx2"/>
          </a:solidFill>
          <a:latin typeface="+mn-lt"/>
          <a:ea typeface="+mn-ea"/>
          <a:cs typeface="+mn-cs"/>
        </a:defRPr>
      </a:lvl4pPr>
      <a:lvl5pPr marL="3673899" indent="-408211" algn="l" rtl="0" eaLnBrk="1" latinLnBrk="0" hangingPunct="1">
        <a:spcBef>
          <a:spcPct val="20000"/>
        </a:spcBef>
        <a:buClr>
          <a:schemeClr val="accent1"/>
        </a:buClr>
        <a:buSzPct val="60000"/>
        <a:buFont typeface="Wingdings 2"/>
        <a:buChar char=""/>
        <a:defRPr kumimoji="0" sz="3200" kern="1200">
          <a:solidFill>
            <a:schemeClr val="tx2"/>
          </a:solidFill>
          <a:latin typeface="+mn-lt"/>
          <a:ea typeface="+mn-ea"/>
          <a:cs typeface="+mn-cs"/>
        </a:defRPr>
      </a:lvl5pPr>
      <a:lvl6pPr marL="4490321" indent="-408211" algn="l" rtl="0" eaLnBrk="1" latinLnBrk="0" hangingPunct="1">
        <a:spcBef>
          <a:spcPct val="20000"/>
        </a:spcBef>
        <a:buClr>
          <a:schemeClr val="accent1"/>
        </a:buClr>
        <a:buSzPct val="60000"/>
        <a:buFont typeface="Wingdings 2"/>
        <a:buChar char=""/>
        <a:defRPr kumimoji="0" sz="3200" kern="1200">
          <a:solidFill>
            <a:schemeClr val="tx2"/>
          </a:solidFill>
          <a:latin typeface="+mn-lt"/>
          <a:ea typeface="+mn-ea"/>
          <a:cs typeface="+mn-cs"/>
        </a:defRPr>
      </a:lvl6pPr>
      <a:lvl7pPr marL="5306743" indent="-408211" algn="l" rtl="0" eaLnBrk="1" latinLnBrk="0" hangingPunct="1">
        <a:spcBef>
          <a:spcPct val="20000"/>
        </a:spcBef>
        <a:buClr>
          <a:schemeClr val="accent1"/>
        </a:buClr>
        <a:buSzPct val="60000"/>
        <a:buFont typeface="Wingdings 2"/>
        <a:buChar char=""/>
        <a:defRPr kumimoji="0" sz="2900" kern="1200">
          <a:solidFill>
            <a:schemeClr val="tx2"/>
          </a:solidFill>
          <a:latin typeface="+mn-lt"/>
          <a:ea typeface="+mn-ea"/>
          <a:cs typeface="+mn-cs"/>
        </a:defRPr>
      </a:lvl7pPr>
      <a:lvl8pPr marL="6123165" indent="-408211" algn="l" rtl="0" eaLnBrk="1" latinLnBrk="0" hangingPunct="1">
        <a:spcBef>
          <a:spcPct val="20000"/>
        </a:spcBef>
        <a:buClr>
          <a:schemeClr val="accent1"/>
        </a:buClr>
        <a:buSzPct val="60000"/>
        <a:buFont typeface="Wingdings 2"/>
        <a:buChar char=""/>
        <a:defRPr kumimoji="0" sz="2900" kern="1200" baseline="0">
          <a:solidFill>
            <a:schemeClr val="tx2"/>
          </a:solidFill>
          <a:latin typeface="+mn-lt"/>
          <a:ea typeface="+mn-ea"/>
          <a:cs typeface="+mn-cs"/>
        </a:defRPr>
      </a:lvl8pPr>
      <a:lvl9pPr marL="6939587" indent="-408211" algn="l" rtl="0" eaLnBrk="1" latinLnBrk="0" hangingPunct="1">
        <a:spcBef>
          <a:spcPct val="20000"/>
        </a:spcBef>
        <a:buClr>
          <a:schemeClr val="accent1"/>
        </a:buClr>
        <a:buSzPct val="60000"/>
        <a:buFont typeface="Wingdings 2"/>
        <a:buChar char=""/>
        <a:defRPr kumimoji="0" sz="25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816422" algn="l" rtl="0" eaLnBrk="1" latinLnBrk="0" hangingPunct="1">
        <a:defRPr kumimoji="0" kern="1200">
          <a:solidFill>
            <a:schemeClr val="tx1"/>
          </a:solidFill>
          <a:latin typeface="+mn-lt"/>
          <a:ea typeface="+mn-ea"/>
          <a:cs typeface="+mn-cs"/>
        </a:defRPr>
      </a:lvl2pPr>
      <a:lvl3pPr marL="1632844" algn="l" rtl="0" eaLnBrk="1" latinLnBrk="0" hangingPunct="1">
        <a:defRPr kumimoji="0" kern="1200">
          <a:solidFill>
            <a:schemeClr val="tx1"/>
          </a:solidFill>
          <a:latin typeface="+mn-lt"/>
          <a:ea typeface="+mn-ea"/>
          <a:cs typeface="+mn-cs"/>
        </a:defRPr>
      </a:lvl3pPr>
      <a:lvl4pPr marL="2449266" algn="l" rtl="0" eaLnBrk="1" latinLnBrk="0" hangingPunct="1">
        <a:defRPr kumimoji="0" kern="1200">
          <a:solidFill>
            <a:schemeClr val="tx1"/>
          </a:solidFill>
          <a:latin typeface="+mn-lt"/>
          <a:ea typeface="+mn-ea"/>
          <a:cs typeface="+mn-cs"/>
        </a:defRPr>
      </a:lvl4pPr>
      <a:lvl5pPr marL="3265688" algn="l" rtl="0" eaLnBrk="1" latinLnBrk="0" hangingPunct="1">
        <a:defRPr kumimoji="0" kern="1200">
          <a:solidFill>
            <a:schemeClr val="tx1"/>
          </a:solidFill>
          <a:latin typeface="+mn-lt"/>
          <a:ea typeface="+mn-ea"/>
          <a:cs typeface="+mn-cs"/>
        </a:defRPr>
      </a:lvl5pPr>
      <a:lvl6pPr marL="4082110" algn="l" rtl="0" eaLnBrk="1" latinLnBrk="0" hangingPunct="1">
        <a:defRPr kumimoji="0" kern="1200">
          <a:solidFill>
            <a:schemeClr val="tx1"/>
          </a:solidFill>
          <a:latin typeface="+mn-lt"/>
          <a:ea typeface="+mn-ea"/>
          <a:cs typeface="+mn-cs"/>
        </a:defRPr>
      </a:lvl6pPr>
      <a:lvl7pPr marL="4898532" algn="l" rtl="0" eaLnBrk="1" latinLnBrk="0" hangingPunct="1">
        <a:defRPr kumimoji="0" kern="1200">
          <a:solidFill>
            <a:schemeClr val="tx1"/>
          </a:solidFill>
          <a:latin typeface="+mn-lt"/>
          <a:ea typeface="+mn-ea"/>
          <a:cs typeface="+mn-cs"/>
        </a:defRPr>
      </a:lvl7pPr>
      <a:lvl8pPr marL="5714954" algn="l" rtl="0" eaLnBrk="1" latinLnBrk="0" hangingPunct="1">
        <a:defRPr kumimoji="0" kern="1200">
          <a:solidFill>
            <a:schemeClr val="tx1"/>
          </a:solidFill>
          <a:latin typeface="+mn-lt"/>
          <a:ea typeface="+mn-ea"/>
          <a:cs typeface="+mn-cs"/>
        </a:defRPr>
      </a:lvl8pPr>
      <a:lvl9pPr marL="653137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07772"/>
            <a:ext cx="18288000" cy="549172"/>
          </a:xfrm>
        </p:spPr>
        <p:txBody>
          <a:bodyPr>
            <a:normAutofit fontScale="90000"/>
          </a:bodyPr>
          <a:lstStyle/>
          <a:p>
            <a:r>
              <a:rPr lang="hr-HR" sz="2000" dirty="0" smtClean="0"/>
              <a:t>						</a:t>
            </a:r>
            <a:br>
              <a:rPr lang="hr-HR" sz="2000" dirty="0" smtClean="0"/>
            </a:br>
            <a:r>
              <a:rPr lang="hr-HR" sz="2000" dirty="0" smtClean="0"/>
              <a:t/>
            </a:r>
            <a:br>
              <a:rPr lang="hr-HR" sz="2000" dirty="0" smtClean="0"/>
            </a:br>
            <a:r>
              <a:rPr lang="hr-HR" sz="2000" dirty="0" smtClean="0"/>
              <a:t>					</a:t>
            </a:r>
            <a:r>
              <a:rPr lang="en-US" sz="3200" dirty="0" smtClean="0"/>
              <a:t/>
            </a:r>
            <a:br>
              <a:rPr lang="en-US" sz="3200" dirty="0" smtClean="0"/>
            </a:br>
            <a:r>
              <a:rPr lang="en-US" sz="3200" b="1" dirty="0" smtClean="0"/>
              <a:t>Unrecognized </a:t>
            </a:r>
            <a:r>
              <a:rPr lang="en-US" sz="3200" b="1" dirty="0"/>
              <a:t>role of primary immunodeficiency in severe asthma</a:t>
            </a:r>
            <a:br>
              <a:rPr lang="en-US" sz="3200" b="1" dirty="0"/>
            </a:br>
            <a:r>
              <a:rPr lang="hr-HR" sz="3600" b="1" dirty="0" smtClean="0">
                <a:latin typeface="Times New Roman" pitchFamily="18" charset="0"/>
                <a:cs typeface="Times New Roman" pitchFamily="18" charset="0"/>
              </a:rPr>
              <a:t/>
            </a:r>
            <a:br>
              <a:rPr lang="hr-HR" sz="3600" b="1" dirty="0" smtClean="0">
                <a:latin typeface="Times New Roman" pitchFamily="18" charset="0"/>
                <a:cs typeface="Times New Roman" pitchFamily="18" charset="0"/>
              </a:rPr>
            </a:br>
            <a:r>
              <a:rPr lang="en-US" sz="1400" dirty="0" smtClean="0"/>
              <a:t/>
            </a:r>
            <a:br>
              <a:rPr lang="en-US" sz="1400" dirty="0" smtClean="0"/>
            </a:br>
            <a:r>
              <a:rPr lang="en-US" sz="1200" dirty="0" smtClean="0"/>
              <a:t/>
            </a:r>
            <a:br>
              <a:rPr lang="en-US" sz="1200" dirty="0" smtClean="0"/>
            </a:br>
            <a:r>
              <a:rPr lang="en-US" sz="1400" dirty="0" smtClean="0"/>
              <a:t/>
            </a:r>
            <a:br>
              <a:rPr lang="en-US" sz="1400" dirty="0" smtClean="0"/>
            </a:br>
            <a:endParaRPr lang="en-US" sz="1400" dirty="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6" name="Content Placeholder 5"/>
          <p:cNvSpPr>
            <a:spLocks noGrp="1"/>
          </p:cNvSpPr>
          <p:nvPr>
            <p:ph sz="half" idx="1"/>
          </p:nvPr>
        </p:nvSpPr>
        <p:spPr>
          <a:xfrm>
            <a:off x="0" y="1643449"/>
            <a:ext cx="8925059" cy="8279027"/>
          </a:xfrm>
        </p:spPr>
        <p:txBody>
          <a:bodyPr numCol="1">
            <a:noAutofit/>
          </a:bodyPr>
          <a:lstStyle/>
          <a:p>
            <a:pPr>
              <a:buNone/>
            </a:pPr>
            <a:r>
              <a:rPr lang="en-US" sz="1800" b="1" dirty="0"/>
              <a:t>Introduction</a:t>
            </a:r>
            <a:endParaRPr lang="en-US" sz="1800" dirty="0"/>
          </a:p>
          <a:p>
            <a:pPr>
              <a:buNone/>
            </a:pPr>
            <a:r>
              <a:rPr lang="hr-HR" sz="1800" dirty="0" smtClean="0"/>
              <a:t>              </a:t>
            </a:r>
            <a:r>
              <a:rPr lang="en-US" sz="1800" dirty="0" smtClean="0"/>
              <a:t>Primary </a:t>
            </a:r>
            <a:r>
              <a:rPr lang="en-US" sz="1800" dirty="0"/>
              <a:t>immunodeficiency disorders (PIDs) are a heterogeneous group of disorders that have absent or poor function in one or more components of immune system. There is a wide range of clinical symptoms but infection susceptibility is always present. Frequent respiratory infections can lead to airway remodeling, bronchial wall thickening and </a:t>
            </a:r>
            <a:r>
              <a:rPr lang="en-US" sz="1800" dirty="0" err="1"/>
              <a:t>bronchiectasis</a:t>
            </a:r>
            <a:r>
              <a:rPr lang="en-US" sz="1800" dirty="0"/>
              <a:t> which can worsen symptoms, course and outcome of chronic pulmonary diseases such as asthma</a:t>
            </a:r>
            <a:r>
              <a:rPr lang="en-US" sz="1800" dirty="0" smtClean="0"/>
              <a:t>.</a:t>
            </a:r>
            <a:endParaRPr lang="hr-HR" sz="1800" dirty="0" smtClean="0"/>
          </a:p>
          <a:p>
            <a:pPr>
              <a:buNone/>
            </a:pPr>
            <a:r>
              <a:rPr lang="en-US" sz="1800" b="1" dirty="0"/>
              <a:t>Case report</a:t>
            </a:r>
            <a:endParaRPr lang="en-US" sz="1800" dirty="0"/>
          </a:p>
          <a:p>
            <a:pPr>
              <a:buNone/>
            </a:pPr>
            <a:r>
              <a:rPr lang="hr-HR" sz="1800" dirty="0" smtClean="0"/>
              <a:t>              </a:t>
            </a:r>
            <a:r>
              <a:rPr lang="en-US" sz="1800" dirty="0" smtClean="0"/>
              <a:t>A </a:t>
            </a:r>
            <a:r>
              <a:rPr lang="en-US" sz="1800" dirty="0"/>
              <a:t>56-year-old male patient with severe allergic asthma has been followed up by pulmonologist in tertiary referral hospital. He has been treated with high-dose inhaled steroids, long-acting </a:t>
            </a:r>
            <a:r>
              <a:rPr lang="en-US" sz="1800" dirty="0">
                <a:sym typeface="Symbol"/>
              </a:rPr>
              <a:t></a:t>
            </a:r>
            <a:r>
              <a:rPr lang="en-US" sz="1800" dirty="0"/>
              <a:t>2-agonists, long-acting </a:t>
            </a:r>
            <a:r>
              <a:rPr lang="en-US" sz="1800" dirty="0" err="1"/>
              <a:t>muscarinic</a:t>
            </a:r>
            <a:r>
              <a:rPr lang="en-US" sz="1800" dirty="0"/>
              <a:t> receptor antagonists, </a:t>
            </a:r>
            <a:r>
              <a:rPr lang="en-US" sz="1800" dirty="0" err="1"/>
              <a:t>montelukast</a:t>
            </a:r>
            <a:r>
              <a:rPr lang="en-US" sz="1800" dirty="0"/>
              <a:t>, </a:t>
            </a:r>
            <a:r>
              <a:rPr lang="en-US" sz="1800" dirty="0" err="1"/>
              <a:t>peroral</a:t>
            </a:r>
            <a:r>
              <a:rPr lang="en-US" sz="1800" dirty="0"/>
              <a:t> </a:t>
            </a:r>
            <a:r>
              <a:rPr lang="en-US" sz="1800" dirty="0" err="1"/>
              <a:t>glucocorticoid</a:t>
            </a:r>
            <a:r>
              <a:rPr lang="en-US" sz="1800" dirty="0"/>
              <a:t>, </a:t>
            </a:r>
            <a:r>
              <a:rPr lang="en-US" sz="1800" dirty="0" err="1"/>
              <a:t>theophylline</a:t>
            </a:r>
            <a:r>
              <a:rPr lang="en-US" sz="1800" dirty="0"/>
              <a:t> and later </a:t>
            </a:r>
            <a:r>
              <a:rPr lang="en-US" sz="1800" dirty="0" err="1"/>
              <a:t>phosphodiesterase</a:t>
            </a:r>
            <a:r>
              <a:rPr lang="en-US" sz="1800" dirty="0"/>
              <a:t> type 4 inhibitor. Despite optimal treatment he had approximately six exacerbations per year of which two required hospitalization. Infectious agents were the cause of most of his exacerbations.</a:t>
            </a:r>
            <a:r>
              <a:rPr lang="en-US" sz="1800" i="1" dirty="0"/>
              <a:t> </a:t>
            </a:r>
            <a:r>
              <a:rPr lang="en-US" sz="1800" dirty="0"/>
              <a:t>After the initiation of therapy with </a:t>
            </a:r>
            <a:r>
              <a:rPr lang="en-US" sz="1800" dirty="0" err="1"/>
              <a:t>omalizumab</a:t>
            </a:r>
            <a:r>
              <a:rPr lang="en-US" sz="1800" dirty="0"/>
              <a:t> there was an improvement in pulmonary function tests, significant dose reduction of </a:t>
            </a:r>
            <a:r>
              <a:rPr lang="en-US" sz="1800" dirty="0" err="1"/>
              <a:t>peroral</a:t>
            </a:r>
            <a:r>
              <a:rPr lang="en-US" sz="1800" dirty="0"/>
              <a:t> </a:t>
            </a:r>
            <a:r>
              <a:rPr lang="en-US" sz="1800" dirty="0" err="1"/>
              <a:t>glucocorticoid</a:t>
            </a:r>
            <a:r>
              <a:rPr lang="en-US" sz="1800" dirty="0"/>
              <a:t> and decreased use of short-acting bronchodilators but respiratory tract infections remained frequent. Further diagnostic tests revealed decreased </a:t>
            </a:r>
            <a:r>
              <a:rPr lang="en-US" sz="1800" dirty="0" err="1"/>
              <a:t>IgG</a:t>
            </a:r>
            <a:r>
              <a:rPr lang="en-US" sz="1800" dirty="0"/>
              <a:t> values with decreased levels of IgG1 and IgG2 in all repeating tests. Due to unclassified antibody deficiency and frequent respiratory tract infectious the patient was started on </a:t>
            </a:r>
            <a:r>
              <a:rPr lang="en-US" sz="1800" dirty="0" err="1"/>
              <a:t>Ig</a:t>
            </a:r>
            <a:r>
              <a:rPr lang="en-US" sz="1800" dirty="0"/>
              <a:t> replacement therapy in dose of 30g every 4 weeks. After 6 months of IVIG there was significant reduction in number of infections with consequently reduction in asthma exacerbations and use of antibiotics.</a:t>
            </a:r>
          </a:p>
          <a:p>
            <a:pPr>
              <a:buNone/>
            </a:pPr>
            <a:r>
              <a:rPr lang="en-US" sz="1800" b="1" dirty="0"/>
              <a:t>Conclusion</a:t>
            </a:r>
            <a:endParaRPr lang="en-US" sz="1800" dirty="0"/>
          </a:p>
          <a:p>
            <a:pPr>
              <a:buNone/>
            </a:pPr>
            <a:r>
              <a:rPr lang="hr-HR" sz="1800" dirty="0" smtClean="0"/>
              <a:t>              </a:t>
            </a:r>
            <a:r>
              <a:rPr lang="en-US" sz="1800" dirty="0" smtClean="0"/>
              <a:t>With </a:t>
            </a:r>
            <a:r>
              <a:rPr lang="en-US" sz="1800" dirty="0"/>
              <a:t>this case report we wanted to increase awareness and enable timely recognition of possible PID in patients with severe asthma. Since it could contribute to severity of the disease, there is a need for better definition and treatment options of decreased values of </a:t>
            </a:r>
            <a:r>
              <a:rPr lang="en-US" sz="1800" dirty="0" err="1"/>
              <a:t>IgG</a:t>
            </a:r>
            <a:r>
              <a:rPr lang="en-US" sz="1800" dirty="0"/>
              <a:t> and its subclasses.</a:t>
            </a:r>
          </a:p>
          <a:p>
            <a:endParaRPr lang="en-US" sz="1800" dirty="0"/>
          </a:p>
          <a:p>
            <a:endParaRPr lang="en-US" sz="1800" dirty="0"/>
          </a:p>
        </p:txBody>
      </p:sp>
      <p:sp>
        <p:nvSpPr>
          <p:cNvPr id="7" name="Content Placeholder 6"/>
          <p:cNvSpPr>
            <a:spLocks noGrp="1"/>
          </p:cNvSpPr>
          <p:nvPr>
            <p:ph sz="half" idx="2"/>
          </p:nvPr>
        </p:nvSpPr>
        <p:spPr>
          <a:xfrm>
            <a:off x="311734" y="895317"/>
            <a:ext cx="17659109" cy="809915"/>
          </a:xfrm>
        </p:spPr>
        <p:txBody>
          <a:bodyPr>
            <a:normAutofit fontScale="25000" lnSpcReduction="20000"/>
          </a:bodyPr>
          <a:lstStyle/>
          <a:p>
            <a:pPr>
              <a:buNone/>
            </a:pPr>
            <a:r>
              <a:rPr lang="hr-HR" sz="7200" dirty="0" smtClean="0">
                <a:latin typeface="Times New Roman" pitchFamily="18" charset="0"/>
                <a:cs typeface="Times New Roman" pitchFamily="18" charset="0"/>
              </a:rPr>
              <a:t>Petrović Vlahović A</a:t>
            </a:r>
            <a:r>
              <a:rPr lang="hr-HR" sz="7200" baseline="30000" dirty="0" smtClean="0">
                <a:latin typeface="Times New Roman" pitchFamily="18" charset="0"/>
                <a:cs typeface="Times New Roman" pitchFamily="18" charset="0"/>
              </a:rPr>
              <a:t>1</a:t>
            </a:r>
            <a:r>
              <a:rPr lang="hr-HR" sz="7200" dirty="0" smtClean="0">
                <a:latin typeface="Times New Roman" pitchFamily="18" charset="0"/>
                <a:cs typeface="Times New Roman" pitchFamily="18" charset="0"/>
              </a:rPr>
              <a:t>, Lampalo </a:t>
            </a:r>
            <a:r>
              <a:rPr lang="hr-HR" sz="7200" dirty="0" smtClean="0">
                <a:latin typeface="Times New Roman" pitchFamily="18" charset="0"/>
                <a:cs typeface="Times New Roman" pitchFamily="18" charset="0"/>
              </a:rPr>
              <a:t>M</a:t>
            </a:r>
            <a:r>
              <a:rPr lang="hr-HR" sz="7200" baseline="30000" dirty="0" smtClean="0">
                <a:latin typeface="Times New Roman" pitchFamily="18" charset="0"/>
                <a:cs typeface="Times New Roman" pitchFamily="18" charset="0"/>
              </a:rPr>
              <a:t>2</a:t>
            </a:r>
            <a:r>
              <a:rPr lang="hr-HR" sz="7200" dirty="0" smtClean="0">
                <a:latin typeface="Times New Roman" pitchFamily="18" charset="0"/>
                <a:cs typeface="Times New Roman" pitchFamily="18" charset="0"/>
              </a:rPr>
              <a:t>, Štajduhar A</a:t>
            </a:r>
            <a:r>
              <a:rPr lang="hr-HR" sz="7200" baseline="30000" dirty="0" smtClean="0">
                <a:latin typeface="Times New Roman" pitchFamily="18" charset="0"/>
                <a:cs typeface="Times New Roman" pitchFamily="18" charset="0"/>
              </a:rPr>
              <a:t>2</a:t>
            </a:r>
            <a:r>
              <a:rPr lang="hr-HR" sz="7200" dirty="0" smtClean="0">
                <a:latin typeface="Times New Roman" pitchFamily="18" charset="0"/>
                <a:cs typeface="Times New Roman" pitchFamily="18" charset="0"/>
              </a:rPr>
              <a:t>, </a:t>
            </a:r>
            <a:r>
              <a:rPr lang="hr-HR" sz="7200" dirty="0" smtClean="0">
                <a:latin typeface="Times New Roman" pitchFamily="18" charset="0"/>
                <a:cs typeface="Times New Roman" pitchFamily="18" charset="0"/>
              </a:rPr>
              <a:t>Popović-Grle S</a:t>
            </a:r>
            <a:r>
              <a:rPr lang="hr-HR" sz="7200" baseline="30000" dirty="0" smtClean="0">
                <a:latin typeface="Times New Roman" pitchFamily="18" charset="0"/>
                <a:cs typeface="Times New Roman" pitchFamily="18" charset="0"/>
              </a:rPr>
              <a:t>2</a:t>
            </a:r>
            <a:endParaRPr lang="en-US" sz="7200" dirty="0" smtClean="0">
              <a:latin typeface="Times New Roman" pitchFamily="18" charset="0"/>
              <a:cs typeface="Times New Roman" pitchFamily="18" charset="0"/>
            </a:endParaRPr>
          </a:p>
          <a:p>
            <a:pPr>
              <a:buNone/>
            </a:pPr>
            <a:r>
              <a:rPr lang="hr-HR" sz="5600" baseline="30000" dirty="0" smtClean="0">
                <a:latin typeface="Times New Roman" pitchFamily="18" charset="0"/>
                <a:cs typeface="Times New Roman" pitchFamily="18" charset="0"/>
              </a:rPr>
              <a:t>1</a:t>
            </a:r>
            <a:r>
              <a:rPr lang="hr-HR" sz="5600" dirty="0" smtClean="0">
                <a:latin typeface="Times New Roman" pitchFamily="18" charset="0"/>
                <a:cs typeface="Times New Roman" pitchFamily="18" charset="0"/>
              </a:rPr>
              <a:t>Special Hospital for Respiratory Diseases</a:t>
            </a:r>
            <a:endParaRPr lang="en-US" sz="5600" dirty="0" smtClean="0">
              <a:latin typeface="Times New Roman" pitchFamily="18" charset="0"/>
              <a:cs typeface="Times New Roman" pitchFamily="18" charset="0"/>
            </a:endParaRPr>
          </a:p>
          <a:p>
            <a:pPr>
              <a:buNone/>
            </a:pPr>
            <a:r>
              <a:rPr lang="hr-HR" sz="5600" baseline="30000" dirty="0" smtClean="0">
                <a:latin typeface="Times New Roman" pitchFamily="18" charset="0"/>
                <a:cs typeface="Times New Roman" pitchFamily="18" charset="0"/>
              </a:rPr>
              <a:t>2</a:t>
            </a:r>
            <a:r>
              <a:rPr lang="hr-HR" sz="5600" dirty="0" smtClean="0">
                <a:latin typeface="Times New Roman" pitchFamily="18" charset="0"/>
                <a:cs typeface="Times New Roman" pitchFamily="18" charset="0"/>
              </a:rPr>
              <a:t>Clinical Centre for Respiratory Diseases Jordanovac, University Hospital Centre Zagreb</a:t>
            </a:r>
            <a:endParaRPr lang="en-US" sz="5600" dirty="0" smtClean="0">
              <a:latin typeface="Times New Roman" pitchFamily="18" charset="0"/>
              <a:cs typeface="Times New Roman" pitchFamily="18" charset="0"/>
            </a:endParaRPr>
          </a:p>
          <a:p>
            <a:pPr>
              <a:buNone/>
            </a:pPr>
            <a:endParaRPr lang="en-US" sz="1400" dirty="0">
              <a:latin typeface="Times New Roman" pitchFamily="18" charset="0"/>
              <a:cs typeface="Times New Roman" pitchFamily="18" charset="0"/>
            </a:endParaRPr>
          </a:p>
        </p:txBody>
      </p:sp>
      <p:graphicFrame>
        <p:nvGraphicFramePr>
          <p:cNvPr id="9" name="Chart 8"/>
          <p:cNvGraphicFramePr/>
          <p:nvPr/>
        </p:nvGraphicFramePr>
        <p:xfrm>
          <a:off x="9242854" y="2211859"/>
          <a:ext cx="8625015" cy="750055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6581</TotalTime>
  <Words>339</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Trek</vt:lpstr>
      <vt:lpstr>              Unrecognized role of primary immunodeficiency in severe asthma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dc:creator>
  <cp:lastModifiedBy>Ana</cp:lastModifiedBy>
  <cp:revision>4</cp:revision>
  <dcterms:created xsi:type="dcterms:W3CDTF">2019-02-13T13:32:27Z</dcterms:created>
  <dcterms:modified xsi:type="dcterms:W3CDTF">2022-05-07T18:26:48Z</dcterms:modified>
</cp:coreProperties>
</file>