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Untitled Section" id="{30D6C90F-2774-4D71-BD9A-F7A0B76BF5AA}">
          <p14:sldIdLst>
            <p14:sldId id="256"/>
          </p14:sldIdLst>
        </p14:section>
      </p14:sectionLst>
    </p:ex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240">
          <p15:clr>
            <a:srgbClr val="000000"/>
          </p15:clr>
        </p15:guide>
        <p15:guide id="2" pos="57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snapToGrid="0">
      <p:cViewPr>
        <p:scale>
          <a:sx n="50" d="100"/>
          <a:sy n="50" d="100"/>
        </p:scale>
        <p:origin x="-946" y="10"/>
      </p:cViewPr>
      <p:guideLst>
        <p:guide orient="horz" pos="3240"/>
        <p:guide pos="57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681805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86000" y="1683545"/>
            <a:ext cx="13716000" cy="3581400"/>
          </a:xfrm>
          <a:prstGeom prst="rect">
            <a:avLst/>
          </a:prstGeom>
          <a:noFill/>
          <a:ln>
            <a:noFill/>
          </a:ln>
        </p:spPr>
        <p:txBody>
          <a:bodyPr spcFirstLastPara="1" wrap="square" lIns="91425" tIns="45700" rIns="91425" bIns="45700" anchor="b" anchorCtr="0"/>
          <a:lstStyle>
            <a:lvl1pPr lvl="0" algn="ctr" rtl="0">
              <a:lnSpc>
                <a:spcPct val="90000"/>
              </a:lnSpc>
              <a:spcBef>
                <a:spcPts val="0"/>
              </a:spcBef>
              <a:spcAft>
                <a:spcPts val="0"/>
              </a:spcAft>
              <a:buSzPts val="1400"/>
              <a:buNone/>
              <a:defRPr sz="90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286000" y="5403057"/>
            <a:ext cx="13716000" cy="2483700"/>
          </a:xfrm>
          <a:prstGeom prst="rect">
            <a:avLst/>
          </a:prstGeom>
          <a:noFill/>
          <a:ln>
            <a:noFill/>
          </a:ln>
        </p:spPr>
        <p:txBody>
          <a:bodyPr spcFirstLastPara="1" wrap="square" lIns="91425" tIns="45700" rIns="91425" bIns="45700" anchor="t" anchorCtr="0"/>
          <a:lstStyle>
            <a:lvl1pPr lvl="0" algn="ctr" rtl="0">
              <a:lnSpc>
                <a:spcPct val="90000"/>
              </a:lnSpc>
              <a:spcBef>
                <a:spcPts val="1500"/>
              </a:spcBef>
              <a:spcAft>
                <a:spcPts val="0"/>
              </a:spcAft>
              <a:buClr>
                <a:schemeClr val="dk1"/>
              </a:buClr>
              <a:buSzPts val="3600"/>
              <a:buNone/>
              <a:defRPr sz="3600"/>
            </a:lvl1pPr>
            <a:lvl2pPr lvl="1" algn="ctr" rtl="0">
              <a:lnSpc>
                <a:spcPct val="90000"/>
              </a:lnSpc>
              <a:spcBef>
                <a:spcPts val="750"/>
              </a:spcBef>
              <a:spcAft>
                <a:spcPts val="0"/>
              </a:spcAft>
              <a:buClr>
                <a:schemeClr val="dk1"/>
              </a:buClr>
              <a:buSzPts val="3000"/>
              <a:buNone/>
              <a:defRPr sz="3000"/>
            </a:lvl2pPr>
            <a:lvl3pPr lvl="2" algn="ctr" rtl="0">
              <a:lnSpc>
                <a:spcPct val="90000"/>
              </a:lnSpc>
              <a:spcBef>
                <a:spcPts val="750"/>
              </a:spcBef>
              <a:spcAft>
                <a:spcPts val="0"/>
              </a:spcAft>
              <a:buClr>
                <a:schemeClr val="dk1"/>
              </a:buClr>
              <a:buSzPts val="2700"/>
              <a:buNone/>
              <a:defRPr sz="2700"/>
            </a:lvl3pPr>
            <a:lvl4pPr lvl="3" algn="ctr" rtl="0">
              <a:lnSpc>
                <a:spcPct val="90000"/>
              </a:lnSpc>
              <a:spcBef>
                <a:spcPts val="750"/>
              </a:spcBef>
              <a:spcAft>
                <a:spcPts val="0"/>
              </a:spcAft>
              <a:buClr>
                <a:schemeClr val="dk1"/>
              </a:buClr>
              <a:buSzPts val="2400"/>
              <a:buNone/>
              <a:defRPr sz="2400"/>
            </a:lvl4pPr>
            <a:lvl5pPr lvl="4" algn="ctr" rtl="0">
              <a:lnSpc>
                <a:spcPct val="90000"/>
              </a:lnSpc>
              <a:spcBef>
                <a:spcPts val="750"/>
              </a:spcBef>
              <a:spcAft>
                <a:spcPts val="0"/>
              </a:spcAft>
              <a:buClr>
                <a:schemeClr val="dk1"/>
              </a:buClr>
              <a:buSzPts val="2400"/>
              <a:buNone/>
              <a:defRPr sz="2400"/>
            </a:lvl5pPr>
            <a:lvl6pPr lvl="5" algn="ctr" rtl="0">
              <a:lnSpc>
                <a:spcPct val="90000"/>
              </a:lnSpc>
              <a:spcBef>
                <a:spcPts val="750"/>
              </a:spcBef>
              <a:spcAft>
                <a:spcPts val="0"/>
              </a:spcAft>
              <a:buClr>
                <a:schemeClr val="dk1"/>
              </a:buClr>
              <a:buSzPts val="2400"/>
              <a:buNone/>
              <a:defRPr sz="2400"/>
            </a:lvl6pPr>
            <a:lvl7pPr lvl="6" algn="ctr" rtl="0">
              <a:lnSpc>
                <a:spcPct val="90000"/>
              </a:lnSpc>
              <a:spcBef>
                <a:spcPts val="750"/>
              </a:spcBef>
              <a:spcAft>
                <a:spcPts val="0"/>
              </a:spcAft>
              <a:buClr>
                <a:schemeClr val="dk1"/>
              </a:buClr>
              <a:buSzPts val="2400"/>
              <a:buNone/>
              <a:defRPr sz="2400"/>
            </a:lvl7pPr>
            <a:lvl8pPr lvl="7" algn="ctr" rtl="0">
              <a:lnSpc>
                <a:spcPct val="90000"/>
              </a:lnSpc>
              <a:spcBef>
                <a:spcPts val="750"/>
              </a:spcBef>
              <a:spcAft>
                <a:spcPts val="0"/>
              </a:spcAft>
              <a:buClr>
                <a:schemeClr val="dk1"/>
              </a:buClr>
              <a:buSzPts val="2400"/>
              <a:buNone/>
              <a:defRPr sz="2400"/>
            </a:lvl8pPr>
            <a:lvl9pPr lvl="8" algn="ctr" rtl="0">
              <a:lnSpc>
                <a:spcPct val="90000"/>
              </a:lnSpc>
              <a:spcBef>
                <a:spcPts val="750"/>
              </a:spcBef>
              <a:spcAft>
                <a:spcPts val="0"/>
              </a:spcAft>
              <a:buClr>
                <a:schemeClr val="dk1"/>
              </a:buClr>
              <a:buSzPts val="2400"/>
              <a:buNone/>
              <a:defRPr sz="2400"/>
            </a:lvl9pPr>
          </a:lstStyle>
          <a:p>
            <a:endParaRPr/>
          </a:p>
        </p:txBody>
      </p:sp>
      <p:sp>
        <p:nvSpPr>
          <p:cNvPr id="14" name="Google Shape;14;p2"/>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1247775" y="2564608"/>
            <a:ext cx="15773400" cy="42792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90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1247775" y="6884195"/>
            <a:ext cx="15773400" cy="22503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rgbClr val="888888"/>
              </a:buClr>
              <a:buSzPts val="3600"/>
              <a:buNone/>
              <a:defRPr sz="3600">
                <a:solidFill>
                  <a:srgbClr val="888888"/>
                </a:solidFill>
              </a:defRPr>
            </a:lvl1pPr>
            <a:lvl2pPr marL="914400" lvl="1" indent="-228600" algn="l" rtl="0">
              <a:lnSpc>
                <a:spcPct val="90000"/>
              </a:lnSpc>
              <a:spcBef>
                <a:spcPts val="750"/>
              </a:spcBef>
              <a:spcAft>
                <a:spcPts val="0"/>
              </a:spcAft>
              <a:buClr>
                <a:srgbClr val="888888"/>
              </a:buClr>
              <a:buSzPts val="3000"/>
              <a:buNone/>
              <a:defRPr sz="3000">
                <a:solidFill>
                  <a:srgbClr val="888888"/>
                </a:solidFill>
              </a:defRPr>
            </a:lvl2pPr>
            <a:lvl3pPr marL="1371600" lvl="2" indent="-228600" algn="l" rtl="0">
              <a:lnSpc>
                <a:spcPct val="90000"/>
              </a:lnSpc>
              <a:spcBef>
                <a:spcPts val="750"/>
              </a:spcBef>
              <a:spcAft>
                <a:spcPts val="0"/>
              </a:spcAft>
              <a:buClr>
                <a:srgbClr val="888888"/>
              </a:buClr>
              <a:buSzPts val="2700"/>
              <a:buNone/>
              <a:defRPr sz="2700">
                <a:solidFill>
                  <a:srgbClr val="888888"/>
                </a:solidFill>
              </a:defRPr>
            </a:lvl3pPr>
            <a:lvl4pPr marL="1828800" lvl="3" indent="-228600" algn="l" rtl="0">
              <a:lnSpc>
                <a:spcPct val="90000"/>
              </a:lnSpc>
              <a:spcBef>
                <a:spcPts val="750"/>
              </a:spcBef>
              <a:spcAft>
                <a:spcPts val="0"/>
              </a:spcAft>
              <a:buClr>
                <a:srgbClr val="888888"/>
              </a:buClr>
              <a:buSzPts val="2400"/>
              <a:buNone/>
              <a:defRPr sz="2400">
                <a:solidFill>
                  <a:srgbClr val="888888"/>
                </a:solidFill>
              </a:defRPr>
            </a:lvl4pPr>
            <a:lvl5pPr marL="2286000" lvl="4" indent="-228600" algn="l" rtl="0">
              <a:lnSpc>
                <a:spcPct val="90000"/>
              </a:lnSpc>
              <a:spcBef>
                <a:spcPts val="750"/>
              </a:spcBef>
              <a:spcAft>
                <a:spcPts val="0"/>
              </a:spcAft>
              <a:buClr>
                <a:srgbClr val="888888"/>
              </a:buClr>
              <a:buSzPts val="2400"/>
              <a:buNone/>
              <a:defRPr sz="2400">
                <a:solidFill>
                  <a:srgbClr val="888888"/>
                </a:solidFill>
              </a:defRPr>
            </a:lvl5pPr>
            <a:lvl6pPr marL="2743200" lvl="5" indent="-228600" algn="l" rtl="0">
              <a:lnSpc>
                <a:spcPct val="90000"/>
              </a:lnSpc>
              <a:spcBef>
                <a:spcPts val="750"/>
              </a:spcBef>
              <a:spcAft>
                <a:spcPts val="0"/>
              </a:spcAft>
              <a:buClr>
                <a:srgbClr val="888888"/>
              </a:buClr>
              <a:buSzPts val="2400"/>
              <a:buNone/>
              <a:defRPr sz="2400">
                <a:solidFill>
                  <a:srgbClr val="888888"/>
                </a:solidFill>
              </a:defRPr>
            </a:lvl6pPr>
            <a:lvl7pPr marL="3200400" lvl="6" indent="-228600" algn="l" rtl="0">
              <a:lnSpc>
                <a:spcPct val="90000"/>
              </a:lnSpc>
              <a:spcBef>
                <a:spcPts val="750"/>
              </a:spcBef>
              <a:spcAft>
                <a:spcPts val="0"/>
              </a:spcAft>
              <a:buClr>
                <a:srgbClr val="888888"/>
              </a:buClr>
              <a:buSzPts val="2400"/>
              <a:buNone/>
              <a:defRPr sz="2400">
                <a:solidFill>
                  <a:srgbClr val="888888"/>
                </a:solidFill>
              </a:defRPr>
            </a:lvl7pPr>
            <a:lvl8pPr marL="3657600" lvl="7" indent="-228600" algn="l" rtl="0">
              <a:lnSpc>
                <a:spcPct val="90000"/>
              </a:lnSpc>
              <a:spcBef>
                <a:spcPts val="750"/>
              </a:spcBef>
              <a:spcAft>
                <a:spcPts val="0"/>
              </a:spcAft>
              <a:buClr>
                <a:srgbClr val="888888"/>
              </a:buClr>
              <a:buSzPts val="2400"/>
              <a:buNone/>
              <a:defRPr sz="2400">
                <a:solidFill>
                  <a:srgbClr val="888888"/>
                </a:solidFill>
              </a:defRPr>
            </a:lvl8pPr>
            <a:lvl9pPr marL="4114800" lvl="8" indent="-228600" algn="l" rtl="0">
              <a:lnSpc>
                <a:spcPct val="90000"/>
              </a:lnSpc>
              <a:spcBef>
                <a:spcPts val="750"/>
              </a:spcBef>
              <a:spcAft>
                <a:spcPts val="0"/>
              </a:spcAft>
              <a:buClr>
                <a:srgbClr val="888888"/>
              </a:buClr>
              <a:buSzPts val="2400"/>
              <a:buNone/>
              <a:defRPr sz="2400">
                <a:solidFill>
                  <a:srgbClr val="888888"/>
                </a:solidFill>
              </a:defRPr>
            </a:lvl9pPr>
          </a:lstStyle>
          <a:p>
            <a:endParaRPr/>
          </a:p>
        </p:txBody>
      </p:sp>
      <p:sp>
        <p:nvSpPr>
          <p:cNvPr id="71" name="Google Shape;71;p11"/>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257300" y="2738437"/>
            <a:ext cx="15773400" cy="65277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rot="5400000">
            <a:off x="10700250" y="2934938"/>
            <a:ext cx="8717700" cy="39432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rot="5400000">
            <a:off x="2699100" y="-894262"/>
            <a:ext cx="8717700" cy="116016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rot="5400000">
            <a:off x="5880150" y="-1884413"/>
            <a:ext cx="6527700" cy="157734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26" name="Google Shape;26;p4"/>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1259683" y="685800"/>
            <a:ext cx="5898300" cy="24003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48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31" name="Google Shape;31;p5"/>
          <p:cNvSpPr>
            <a:spLocks noGrp="1"/>
          </p:cNvSpPr>
          <p:nvPr>
            <p:ph type="pic" idx="2"/>
          </p:nvPr>
        </p:nvSpPr>
        <p:spPr>
          <a:xfrm>
            <a:off x="7774782" y="1481138"/>
            <a:ext cx="9258300" cy="73104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500"/>
              </a:spcBef>
              <a:spcAft>
                <a:spcPts val="0"/>
              </a:spcAft>
              <a:buClr>
                <a:schemeClr val="dk1"/>
              </a:buClr>
              <a:buSzPts val="4800"/>
              <a:buFont typeface="Arial"/>
              <a:buNone/>
              <a:defRPr sz="4800" b="0" i="0" u="none" strike="noStrike" cap="none">
                <a:solidFill>
                  <a:schemeClr val="dk1"/>
                </a:solidFill>
                <a:latin typeface="Calibri"/>
                <a:ea typeface="Calibri"/>
                <a:cs typeface="Calibri"/>
                <a:sym typeface="Calibri"/>
              </a:defRPr>
            </a:lvl1pPr>
            <a:lvl2pPr marR="0" lvl="1" algn="l" rtl="0">
              <a:lnSpc>
                <a:spcPct val="90000"/>
              </a:lnSpc>
              <a:spcBef>
                <a:spcPts val="750"/>
              </a:spcBef>
              <a:spcAft>
                <a:spcPts val="0"/>
              </a:spcAft>
              <a:buClr>
                <a:schemeClr val="dk1"/>
              </a:buClr>
              <a:buSzPts val="4200"/>
              <a:buFont typeface="Arial"/>
              <a:buNone/>
              <a:defRPr sz="4200" b="0" i="0" u="none" strike="noStrike" cap="none">
                <a:solidFill>
                  <a:schemeClr val="dk1"/>
                </a:solidFill>
                <a:latin typeface="Calibri"/>
                <a:ea typeface="Calibri"/>
                <a:cs typeface="Calibri"/>
                <a:sym typeface="Calibri"/>
              </a:defRPr>
            </a:lvl2pPr>
            <a:lvl3pPr marR="0" lvl="2" algn="l" rtl="0">
              <a:lnSpc>
                <a:spcPct val="90000"/>
              </a:lnSpc>
              <a:spcBef>
                <a:spcPts val="75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3pPr>
            <a:lvl4pPr marR="0" lvl="3"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4pPr>
            <a:lvl5pPr marR="0" lvl="4"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5pPr>
            <a:lvl6pPr marR="0" lvl="5"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6pPr>
            <a:lvl7pPr marR="0" lvl="6"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7pPr>
            <a:lvl8pPr marR="0" lvl="7"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8pPr>
            <a:lvl9pPr marR="0" lvl="8"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1"/>
          </p:nvPr>
        </p:nvSpPr>
        <p:spPr>
          <a:xfrm>
            <a:off x="1259683" y="3086100"/>
            <a:ext cx="5898300" cy="57174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chemeClr val="dk1"/>
              </a:buClr>
              <a:buSzPts val="2400"/>
              <a:buNone/>
              <a:defRPr sz="2400"/>
            </a:lvl1pPr>
            <a:lvl2pPr marL="914400" lvl="1" indent="-228600" algn="l" rtl="0">
              <a:lnSpc>
                <a:spcPct val="90000"/>
              </a:lnSpc>
              <a:spcBef>
                <a:spcPts val="750"/>
              </a:spcBef>
              <a:spcAft>
                <a:spcPts val="0"/>
              </a:spcAft>
              <a:buClr>
                <a:schemeClr val="dk1"/>
              </a:buClr>
              <a:buSzPts val="2100"/>
              <a:buNone/>
              <a:defRPr sz="2100"/>
            </a:lvl2pPr>
            <a:lvl3pPr marL="1371600" lvl="2" indent="-228600" algn="l" rtl="0">
              <a:lnSpc>
                <a:spcPct val="90000"/>
              </a:lnSpc>
              <a:spcBef>
                <a:spcPts val="750"/>
              </a:spcBef>
              <a:spcAft>
                <a:spcPts val="0"/>
              </a:spcAft>
              <a:buClr>
                <a:schemeClr val="dk1"/>
              </a:buClr>
              <a:buSzPts val="1800"/>
              <a:buNone/>
              <a:defRPr sz="1800"/>
            </a:lvl3pPr>
            <a:lvl4pPr marL="1828800" lvl="3" indent="-228600" algn="l" rtl="0">
              <a:lnSpc>
                <a:spcPct val="90000"/>
              </a:lnSpc>
              <a:spcBef>
                <a:spcPts val="750"/>
              </a:spcBef>
              <a:spcAft>
                <a:spcPts val="0"/>
              </a:spcAft>
              <a:buClr>
                <a:schemeClr val="dk1"/>
              </a:buClr>
              <a:buSzPts val="1500"/>
              <a:buNone/>
              <a:defRPr sz="1500"/>
            </a:lvl4pPr>
            <a:lvl5pPr marL="2286000" lvl="4" indent="-228600" algn="l" rtl="0">
              <a:lnSpc>
                <a:spcPct val="90000"/>
              </a:lnSpc>
              <a:spcBef>
                <a:spcPts val="750"/>
              </a:spcBef>
              <a:spcAft>
                <a:spcPts val="0"/>
              </a:spcAft>
              <a:buClr>
                <a:schemeClr val="dk1"/>
              </a:buClr>
              <a:buSzPts val="1500"/>
              <a:buNone/>
              <a:defRPr sz="1500"/>
            </a:lvl5pPr>
            <a:lvl6pPr marL="2743200" lvl="5" indent="-228600" algn="l" rtl="0">
              <a:lnSpc>
                <a:spcPct val="90000"/>
              </a:lnSpc>
              <a:spcBef>
                <a:spcPts val="750"/>
              </a:spcBef>
              <a:spcAft>
                <a:spcPts val="0"/>
              </a:spcAft>
              <a:buClr>
                <a:schemeClr val="dk1"/>
              </a:buClr>
              <a:buSzPts val="1500"/>
              <a:buNone/>
              <a:defRPr sz="1500"/>
            </a:lvl6pPr>
            <a:lvl7pPr marL="3200400" lvl="6" indent="-228600" algn="l" rtl="0">
              <a:lnSpc>
                <a:spcPct val="90000"/>
              </a:lnSpc>
              <a:spcBef>
                <a:spcPts val="750"/>
              </a:spcBef>
              <a:spcAft>
                <a:spcPts val="0"/>
              </a:spcAft>
              <a:buClr>
                <a:schemeClr val="dk1"/>
              </a:buClr>
              <a:buSzPts val="1500"/>
              <a:buNone/>
              <a:defRPr sz="1500"/>
            </a:lvl7pPr>
            <a:lvl8pPr marL="3657600" lvl="7" indent="-228600" algn="l" rtl="0">
              <a:lnSpc>
                <a:spcPct val="90000"/>
              </a:lnSpc>
              <a:spcBef>
                <a:spcPts val="750"/>
              </a:spcBef>
              <a:spcAft>
                <a:spcPts val="0"/>
              </a:spcAft>
              <a:buClr>
                <a:schemeClr val="dk1"/>
              </a:buClr>
              <a:buSzPts val="1500"/>
              <a:buNone/>
              <a:defRPr sz="1500"/>
            </a:lvl8pPr>
            <a:lvl9pPr marL="4114800" lvl="8" indent="-228600" algn="l" rtl="0">
              <a:lnSpc>
                <a:spcPct val="90000"/>
              </a:lnSpc>
              <a:spcBef>
                <a:spcPts val="750"/>
              </a:spcBef>
              <a:spcAft>
                <a:spcPts val="0"/>
              </a:spcAft>
              <a:buClr>
                <a:schemeClr val="dk1"/>
              </a:buClr>
              <a:buSzPts val="1500"/>
              <a:buNone/>
              <a:defRPr sz="1500"/>
            </a:lvl9pPr>
          </a:lstStyle>
          <a:p>
            <a:endParaRPr/>
          </a:p>
        </p:txBody>
      </p:sp>
      <p:sp>
        <p:nvSpPr>
          <p:cNvPr id="33" name="Google Shape;33;p5"/>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1259683" y="685800"/>
            <a:ext cx="5898300" cy="24003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48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7774782" y="1481138"/>
            <a:ext cx="9258300" cy="7310400"/>
          </a:xfrm>
          <a:prstGeom prst="rect">
            <a:avLst/>
          </a:prstGeom>
          <a:noFill/>
          <a:ln>
            <a:noFill/>
          </a:ln>
        </p:spPr>
        <p:txBody>
          <a:bodyPr spcFirstLastPara="1" wrap="square" lIns="91425" tIns="45700" rIns="91425" bIns="45700" anchor="t" anchorCtr="0"/>
          <a:lstStyle>
            <a:lvl1pPr marL="457200" lvl="0" indent="-533400" algn="l" rtl="0">
              <a:lnSpc>
                <a:spcPct val="90000"/>
              </a:lnSpc>
              <a:spcBef>
                <a:spcPts val="1500"/>
              </a:spcBef>
              <a:spcAft>
                <a:spcPts val="0"/>
              </a:spcAft>
              <a:buClr>
                <a:schemeClr val="dk1"/>
              </a:buClr>
              <a:buSzPts val="4800"/>
              <a:buChar char="•"/>
              <a:defRPr sz="4800"/>
            </a:lvl1pPr>
            <a:lvl2pPr marL="914400" lvl="1" indent="-495300" algn="l" rtl="0">
              <a:lnSpc>
                <a:spcPct val="90000"/>
              </a:lnSpc>
              <a:spcBef>
                <a:spcPts val="750"/>
              </a:spcBef>
              <a:spcAft>
                <a:spcPts val="0"/>
              </a:spcAft>
              <a:buClr>
                <a:schemeClr val="dk1"/>
              </a:buClr>
              <a:buSzPts val="4200"/>
              <a:buChar char="•"/>
              <a:defRPr sz="4200"/>
            </a:lvl2pPr>
            <a:lvl3pPr marL="1371600" lvl="2" indent="-457200" algn="l" rtl="0">
              <a:lnSpc>
                <a:spcPct val="90000"/>
              </a:lnSpc>
              <a:spcBef>
                <a:spcPts val="750"/>
              </a:spcBef>
              <a:spcAft>
                <a:spcPts val="0"/>
              </a:spcAft>
              <a:buClr>
                <a:schemeClr val="dk1"/>
              </a:buClr>
              <a:buSzPts val="3600"/>
              <a:buChar char="•"/>
              <a:defRPr sz="3600"/>
            </a:lvl3pPr>
            <a:lvl4pPr marL="1828800" lvl="3" indent="-419100" algn="l" rtl="0">
              <a:lnSpc>
                <a:spcPct val="90000"/>
              </a:lnSpc>
              <a:spcBef>
                <a:spcPts val="750"/>
              </a:spcBef>
              <a:spcAft>
                <a:spcPts val="0"/>
              </a:spcAft>
              <a:buClr>
                <a:schemeClr val="dk1"/>
              </a:buClr>
              <a:buSzPts val="3000"/>
              <a:buChar char="•"/>
              <a:defRPr sz="3000"/>
            </a:lvl4pPr>
            <a:lvl5pPr marL="2286000" lvl="4" indent="-419100" algn="l" rtl="0">
              <a:lnSpc>
                <a:spcPct val="90000"/>
              </a:lnSpc>
              <a:spcBef>
                <a:spcPts val="750"/>
              </a:spcBef>
              <a:spcAft>
                <a:spcPts val="0"/>
              </a:spcAft>
              <a:buClr>
                <a:schemeClr val="dk1"/>
              </a:buClr>
              <a:buSzPts val="3000"/>
              <a:buChar char="•"/>
              <a:defRPr sz="3000"/>
            </a:lvl5pPr>
            <a:lvl6pPr marL="2743200" lvl="5" indent="-419100" algn="l" rtl="0">
              <a:lnSpc>
                <a:spcPct val="90000"/>
              </a:lnSpc>
              <a:spcBef>
                <a:spcPts val="750"/>
              </a:spcBef>
              <a:spcAft>
                <a:spcPts val="0"/>
              </a:spcAft>
              <a:buClr>
                <a:schemeClr val="dk1"/>
              </a:buClr>
              <a:buSzPts val="3000"/>
              <a:buChar char="•"/>
              <a:defRPr sz="3000"/>
            </a:lvl6pPr>
            <a:lvl7pPr marL="3200400" lvl="6" indent="-419100" algn="l" rtl="0">
              <a:lnSpc>
                <a:spcPct val="90000"/>
              </a:lnSpc>
              <a:spcBef>
                <a:spcPts val="750"/>
              </a:spcBef>
              <a:spcAft>
                <a:spcPts val="0"/>
              </a:spcAft>
              <a:buClr>
                <a:schemeClr val="dk1"/>
              </a:buClr>
              <a:buSzPts val="3000"/>
              <a:buChar char="•"/>
              <a:defRPr sz="3000"/>
            </a:lvl7pPr>
            <a:lvl8pPr marL="3657600" lvl="7" indent="-419100" algn="l" rtl="0">
              <a:lnSpc>
                <a:spcPct val="90000"/>
              </a:lnSpc>
              <a:spcBef>
                <a:spcPts val="750"/>
              </a:spcBef>
              <a:spcAft>
                <a:spcPts val="0"/>
              </a:spcAft>
              <a:buClr>
                <a:schemeClr val="dk1"/>
              </a:buClr>
              <a:buSzPts val="3000"/>
              <a:buChar char="•"/>
              <a:defRPr sz="3000"/>
            </a:lvl8pPr>
            <a:lvl9pPr marL="4114800" lvl="8" indent="-419100" algn="l" rtl="0">
              <a:lnSpc>
                <a:spcPct val="90000"/>
              </a:lnSpc>
              <a:spcBef>
                <a:spcPts val="750"/>
              </a:spcBef>
              <a:spcAft>
                <a:spcPts val="0"/>
              </a:spcAft>
              <a:buClr>
                <a:schemeClr val="dk1"/>
              </a:buClr>
              <a:buSzPts val="3000"/>
              <a:buChar char="•"/>
              <a:defRPr sz="3000"/>
            </a:lvl9pPr>
          </a:lstStyle>
          <a:p>
            <a:endParaRPr/>
          </a:p>
        </p:txBody>
      </p:sp>
      <p:sp>
        <p:nvSpPr>
          <p:cNvPr id="39" name="Google Shape;39;p6"/>
          <p:cNvSpPr txBox="1">
            <a:spLocks noGrp="1"/>
          </p:cNvSpPr>
          <p:nvPr>
            <p:ph type="body" idx="2"/>
          </p:nvPr>
        </p:nvSpPr>
        <p:spPr>
          <a:xfrm>
            <a:off x="1259683" y="3086100"/>
            <a:ext cx="5898300" cy="57174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chemeClr val="dk1"/>
              </a:buClr>
              <a:buSzPts val="2400"/>
              <a:buNone/>
              <a:defRPr sz="2400"/>
            </a:lvl1pPr>
            <a:lvl2pPr marL="914400" lvl="1" indent="-228600" algn="l" rtl="0">
              <a:lnSpc>
                <a:spcPct val="90000"/>
              </a:lnSpc>
              <a:spcBef>
                <a:spcPts val="750"/>
              </a:spcBef>
              <a:spcAft>
                <a:spcPts val="0"/>
              </a:spcAft>
              <a:buClr>
                <a:schemeClr val="dk1"/>
              </a:buClr>
              <a:buSzPts val="2100"/>
              <a:buNone/>
              <a:defRPr sz="2100"/>
            </a:lvl2pPr>
            <a:lvl3pPr marL="1371600" lvl="2" indent="-228600" algn="l" rtl="0">
              <a:lnSpc>
                <a:spcPct val="90000"/>
              </a:lnSpc>
              <a:spcBef>
                <a:spcPts val="750"/>
              </a:spcBef>
              <a:spcAft>
                <a:spcPts val="0"/>
              </a:spcAft>
              <a:buClr>
                <a:schemeClr val="dk1"/>
              </a:buClr>
              <a:buSzPts val="1800"/>
              <a:buNone/>
              <a:defRPr sz="1800"/>
            </a:lvl3pPr>
            <a:lvl4pPr marL="1828800" lvl="3" indent="-228600" algn="l" rtl="0">
              <a:lnSpc>
                <a:spcPct val="90000"/>
              </a:lnSpc>
              <a:spcBef>
                <a:spcPts val="750"/>
              </a:spcBef>
              <a:spcAft>
                <a:spcPts val="0"/>
              </a:spcAft>
              <a:buClr>
                <a:schemeClr val="dk1"/>
              </a:buClr>
              <a:buSzPts val="1500"/>
              <a:buNone/>
              <a:defRPr sz="1500"/>
            </a:lvl4pPr>
            <a:lvl5pPr marL="2286000" lvl="4" indent="-228600" algn="l" rtl="0">
              <a:lnSpc>
                <a:spcPct val="90000"/>
              </a:lnSpc>
              <a:spcBef>
                <a:spcPts val="750"/>
              </a:spcBef>
              <a:spcAft>
                <a:spcPts val="0"/>
              </a:spcAft>
              <a:buClr>
                <a:schemeClr val="dk1"/>
              </a:buClr>
              <a:buSzPts val="1500"/>
              <a:buNone/>
              <a:defRPr sz="1500"/>
            </a:lvl5pPr>
            <a:lvl6pPr marL="2743200" lvl="5" indent="-228600" algn="l" rtl="0">
              <a:lnSpc>
                <a:spcPct val="90000"/>
              </a:lnSpc>
              <a:spcBef>
                <a:spcPts val="750"/>
              </a:spcBef>
              <a:spcAft>
                <a:spcPts val="0"/>
              </a:spcAft>
              <a:buClr>
                <a:schemeClr val="dk1"/>
              </a:buClr>
              <a:buSzPts val="1500"/>
              <a:buNone/>
              <a:defRPr sz="1500"/>
            </a:lvl6pPr>
            <a:lvl7pPr marL="3200400" lvl="6" indent="-228600" algn="l" rtl="0">
              <a:lnSpc>
                <a:spcPct val="90000"/>
              </a:lnSpc>
              <a:spcBef>
                <a:spcPts val="750"/>
              </a:spcBef>
              <a:spcAft>
                <a:spcPts val="0"/>
              </a:spcAft>
              <a:buClr>
                <a:schemeClr val="dk1"/>
              </a:buClr>
              <a:buSzPts val="1500"/>
              <a:buNone/>
              <a:defRPr sz="1500"/>
            </a:lvl7pPr>
            <a:lvl8pPr marL="3657600" lvl="7" indent="-228600" algn="l" rtl="0">
              <a:lnSpc>
                <a:spcPct val="90000"/>
              </a:lnSpc>
              <a:spcBef>
                <a:spcPts val="750"/>
              </a:spcBef>
              <a:spcAft>
                <a:spcPts val="0"/>
              </a:spcAft>
              <a:buClr>
                <a:schemeClr val="dk1"/>
              </a:buClr>
              <a:buSzPts val="1500"/>
              <a:buNone/>
              <a:defRPr sz="1500"/>
            </a:lvl8pPr>
            <a:lvl9pPr marL="4114800" lvl="8" indent="-228600" algn="l" rtl="0">
              <a:lnSpc>
                <a:spcPct val="90000"/>
              </a:lnSpc>
              <a:spcBef>
                <a:spcPts val="750"/>
              </a:spcBef>
              <a:spcAft>
                <a:spcPts val="0"/>
              </a:spcAft>
              <a:buClr>
                <a:schemeClr val="dk1"/>
              </a:buClr>
              <a:buSzPts val="1500"/>
              <a:buNone/>
              <a:defRPr sz="1500"/>
            </a:lvl9pPr>
          </a:lstStyle>
          <a:p>
            <a:endParaRPr/>
          </a:p>
        </p:txBody>
      </p:sp>
      <p:sp>
        <p:nvSpPr>
          <p:cNvPr id="40" name="Google Shape;40;p6"/>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7"/>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49" name="Google Shape;49;p8"/>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1259682" y="547688"/>
            <a:ext cx="15773400" cy="19884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1259683" y="2521745"/>
            <a:ext cx="7736700" cy="1236000"/>
          </a:xfrm>
          <a:prstGeom prst="rect">
            <a:avLst/>
          </a:prstGeom>
          <a:noFill/>
          <a:ln>
            <a:noFill/>
          </a:ln>
        </p:spPr>
        <p:txBody>
          <a:bodyPr spcFirstLastPara="1" wrap="square" lIns="91425" tIns="45700" rIns="91425" bIns="45700" anchor="b" anchorCtr="0"/>
          <a:lstStyle>
            <a:lvl1pPr marL="457200" lvl="0" indent="-228600" algn="l" rtl="0">
              <a:lnSpc>
                <a:spcPct val="90000"/>
              </a:lnSpc>
              <a:spcBef>
                <a:spcPts val="1500"/>
              </a:spcBef>
              <a:spcAft>
                <a:spcPts val="0"/>
              </a:spcAft>
              <a:buClr>
                <a:schemeClr val="dk1"/>
              </a:buClr>
              <a:buSzPts val="3600"/>
              <a:buNone/>
              <a:defRPr sz="3600" b="1"/>
            </a:lvl1pPr>
            <a:lvl2pPr marL="914400" lvl="1" indent="-228600" algn="l" rtl="0">
              <a:lnSpc>
                <a:spcPct val="90000"/>
              </a:lnSpc>
              <a:spcBef>
                <a:spcPts val="750"/>
              </a:spcBef>
              <a:spcAft>
                <a:spcPts val="0"/>
              </a:spcAft>
              <a:buClr>
                <a:schemeClr val="dk1"/>
              </a:buClr>
              <a:buSzPts val="3000"/>
              <a:buNone/>
              <a:defRPr sz="3000" b="1"/>
            </a:lvl2pPr>
            <a:lvl3pPr marL="1371600" lvl="2" indent="-228600" algn="l" rtl="0">
              <a:lnSpc>
                <a:spcPct val="90000"/>
              </a:lnSpc>
              <a:spcBef>
                <a:spcPts val="750"/>
              </a:spcBef>
              <a:spcAft>
                <a:spcPts val="0"/>
              </a:spcAft>
              <a:buClr>
                <a:schemeClr val="dk1"/>
              </a:buClr>
              <a:buSzPts val="2700"/>
              <a:buNone/>
              <a:defRPr sz="2700" b="1"/>
            </a:lvl3pPr>
            <a:lvl4pPr marL="1828800" lvl="3" indent="-228600" algn="l" rtl="0">
              <a:lnSpc>
                <a:spcPct val="90000"/>
              </a:lnSpc>
              <a:spcBef>
                <a:spcPts val="750"/>
              </a:spcBef>
              <a:spcAft>
                <a:spcPts val="0"/>
              </a:spcAft>
              <a:buClr>
                <a:schemeClr val="dk1"/>
              </a:buClr>
              <a:buSzPts val="2400"/>
              <a:buNone/>
              <a:defRPr sz="2400" b="1"/>
            </a:lvl4pPr>
            <a:lvl5pPr marL="2286000" lvl="4" indent="-228600" algn="l" rtl="0">
              <a:lnSpc>
                <a:spcPct val="90000"/>
              </a:lnSpc>
              <a:spcBef>
                <a:spcPts val="750"/>
              </a:spcBef>
              <a:spcAft>
                <a:spcPts val="0"/>
              </a:spcAft>
              <a:buClr>
                <a:schemeClr val="dk1"/>
              </a:buClr>
              <a:buSzPts val="2400"/>
              <a:buNone/>
              <a:defRPr sz="2400" b="1"/>
            </a:lvl5pPr>
            <a:lvl6pPr marL="2743200" lvl="5" indent="-228600" algn="l" rtl="0">
              <a:lnSpc>
                <a:spcPct val="90000"/>
              </a:lnSpc>
              <a:spcBef>
                <a:spcPts val="750"/>
              </a:spcBef>
              <a:spcAft>
                <a:spcPts val="0"/>
              </a:spcAft>
              <a:buClr>
                <a:schemeClr val="dk1"/>
              </a:buClr>
              <a:buSzPts val="2400"/>
              <a:buNone/>
              <a:defRPr sz="2400" b="1"/>
            </a:lvl6pPr>
            <a:lvl7pPr marL="3200400" lvl="6" indent="-228600" algn="l" rtl="0">
              <a:lnSpc>
                <a:spcPct val="90000"/>
              </a:lnSpc>
              <a:spcBef>
                <a:spcPts val="750"/>
              </a:spcBef>
              <a:spcAft>
                <a:spcPts val="0"/>
              </a:spcAft>
              <a:buClr>
                <a:schemeClr val="dk1"/>
              </a:buClr>
              <a:buSzPts val="2400"/>
              <a:buNone/>
              <a:defRPr sz="2400" b="1"/>
            </a:lvl7pPr>
            <a:lvl8pPr marL="3657600" lvl="7" indent="-228600" algn="l" rtl="0">
              <a:lnSpc>
                <a:spcPct val="90000"/>
              </a:lnSpc>
              <a:spcBef>
                <a:spcPts val="750"/>
              </a:spcBef>
              <a:spcAft>
                <a:spcPts val="0"/>
              </a:spcAft>
              <a:buClr>
                <a:schemeClr val="dk1"/>
              </a:buClr>
              <a:buSzPts val="2400"/>
              <a:buNone/>
              <a:defRPr sz="2400" b="1"/>
            </a:lvl8pPr>
            <a:lvl9pPr marL="4114800" lvl="8" indent="-228600" algn="l" rtl="0">
              <a:lnSpc>
                <a:spcPct val="90000"/>
              </a:lnSpc>
              <a:spcBef>
                <a:spcPts val="750"/>
              </a:spcBef>
              <a:spcAft>
                <a:spcPts val="0"/>
              </a:spcAft>
              <a:buClr>
                <a:schemeClr val="dk1"/>
              </a:buClr>
              <a:buSzPts val="2400"/>
              <a:buNone/>
              <a:defRPr sz="2400" b="1"/>
            </a:lvl9pPr>
          </a:lstStyle>
          <a:p>
            <a:endParaRPr/>
          </a:p>
        </p:txBody>
      </p:sp>
      <p:sp>
        <p:nvSpPr>
          <p:cNvPr id="55" name="Google Shape;55;p9"/>
          <p:cNvSpPr txBox="1">
            <a:spLocks noGrp="1"/>
          </p:cNvSpPr>
          <p:nvPr>
            <p:ph type="body" idx="2"/>
          </p:nvPr>
        </p:nvSpPr>
        <p:spPr>
          <a:xfrm>
            <a:off x="1259683" y="3757613"/>
            <a:ext cx="7736700" cy="55269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56" name="Google Shape;56;p9"/>
          <p:cNvSpPr txBox="1">
            <a:spLocks noGrp="1"/>
          </p:cNvSpPr>
          <p:nvPr>
            <p:ph type="body" idx="3"/>
          </p:nvPr>
        </p:nvSpPr>
        <p:spPr>
          <a:xfrm>
            <a:off x="9258300" y="2521745"/>
            <a:ext cx="7774800" cy="1236000"/>
          </a:xfrm>
          <a:prstGeom prst="rect">
            <a:avLst/>
          </a:prstGeom>
          <a:noFill/>
          <a:ln>
            <a:noFill/>
          </a:ln>
        </p:spPr>
        <p:txBody>
          <a:bodyPr spcFirstLastPara="1" wrap="square" lIns="91425" tIns="45700" rIns="91425" bIns="45700" anchor="b" anchorCtr="0"/>
          <a:lstStyle>
            <a:lvl1pPr marL="457200" lvl="0" indent="-228600" algn="l" rtl="0">
              <a:lnSpc>
                <a:spcPct val="90000"/>
              </a:lnSpc>
              <a:spcBef>
                <a:spcPts val="1500"/>
              </a:spcBef>
              <a:spcAft>
                <a:spcPts val="0"/>
              </a:spcAft>
              <a:buClr>
                <a:schemeClr val="dk1"/>
              </a:buClr>
              <a:buSzPts val="3600"/>
              <a:buNone/>
              <a:defRPr sz="3600" b="1"/>
            </a:lvl1pPr>
            <a:lvl2pPr marL="914400" lvl="1" indent="-228600" algn="l" rtl="0">
              <a:lnSpc>
                <a:spcPct val="90000"/>
              </a:lnSpc>
              <a:spcBef>
                <a:spcPts val="750"/>
              </a:spcBef>
              <a:spcAft>
                <a:spcPts val="0"/>
              </a:spcAft>
              <a:buClr>
                <a:schemeClr val="dk1"/>
              </a:buClr>
              <a:buSzPts val="3000"/>
              <a:buNone/>
              <a:defRPr sz="3000" b="1"/>
            </a:lvl2pPr>
            <a:lvl3pPr marL="1371600" lvl="2" indent="-228600" algn="l" rtl="0">
              <a:lnSpc>
                <a:spcPct val="90000"/>
              </a:lnSpc>
              <a:spcBef>
                <a:spcPts val="750"/>
              </a:spcBef>
              <a:spcAft>
                <a:spcPts val="0"/>
              </a:spcAft>
              <a:buClr>
                <a:schemeClr val="dk1"/>
              </a:buClr>
              <a:buSzPts val="2700"/>
              <a:buNone/>
              <a:defRPr sz="2700" b="1"/>
            </a:lvl3pPr>
            <a:lvl4pPr marL="1828800" lvl="3" indent="-228600" algn="l" rtl="0">
              <a:lnSpc>
                <a:spcPct val="90000"/>
              </a:lnSpc>
              <a:spcBef>
                <a:spcPts val="750"/>
              </a:spcBef>
              <a:spcAft>
                <a:spcPts val="0"/>
              </a:spcAft>
              <a:buClr>
                <a:schemeClr val="dk1"/>
              </a:buClr>
              <a:buSzPts val="2400"/>
              <a:buNone/>
              <a:defRPr sz="2400" b="1"/>
            </a:lvl4pPr>
            <a:lvl5pPr marL="2286000" lvl="4" indent="-228600" algn="l" rtl="0">
              <a:lnSpc>
                <a:spcPct val="90000"/>
              </a:lnSpc>
              <a:spcBef>
                <a:spcPts val="750"/>
              </a:spcBef>
              <a:spcAft>
                <a:spcPts val="0"/>
              </a:spcAft>
              <a:buClr>
                <a:schemeClr val="dk1"/>
              </a:buClr>
              <a:buSzPts val="2400"/>
              <a:buNone/>
              <a:defRPr sz="2400" b="1"/>
            </a:lvl5pPr>
            <a:lvl6pPr marL="2743200" lvl="5" indent="-228600" algn="l" rtl="0">
              <a:lnSpc>
                <a:spcPct val="90000"/>
              </a:lnSpc>
              <a:spcBef>
                <a:spcPts val="750"/>
              </a:spcBef>
              <a:spcAft>
                <a:spcPts val="0"/>
              </a:spcAft>
              <a:buClr>
                <a:schemeClr val="dk1"/>
              </a:buClr>
              <a:buSzPts val="2400"/>
              <a:buNone/>
              <a:defRPr sz="2400" b="1"/>
            </a:lvl6pPr>
            <a:lvl7pPr marL="3200400" lvl="6" indent="-228600" algn="l" rtl="0">
              <a:lnSpc>
                <a:spcPct val="90000"/>
              </a:lnSpc>
              <a:spcBef>
                <a:spcPts val="750"/>
              </a:spcBef>
              <a:spcAft>
                <a:spcPts val="0"/>
              </a:spcAft>
              <a:buClr>
                <a:schemeClr val="dk1"/>
              </a:buClr>
              <a:buSzPts val="2400"/>
              <a:buNone/>
              <a:defRPr sz="2400" b="1"/>
            </a:lvl7pPr>
            <a:lvl8pPr marL="3657600" lvl="7" indent="-228600" algn="l" rtl="0">
              <a:lnSpc>
                <a:spcPct val="90000"/>
              </a:lnSpc>
              <a:spcBef>
                <a:spcPts val="750"/>
              </a:spcBef>
              <a:spcAft>
                <a:spcPts val="0"/>
              </a:spcAft>
              <a:buClr>
                <a:schemeClr val="dk1"/>
              </a:buClr>
              <a:buSzPts val="2400"/>
              <a:buNone/>
              <a:defRPr sz="2400" b="1"/>
            </a:lvl8pPr>
            <a:lvl9pPr marL="4114800" lvl="8" indent="-228600" algn="l" rtl="0">
              <a:lnSpc>
                <a:spcPct val="90000"/>
              </a:lnSpc>
              <a:spcBef>
                <a:spcPts val="750"/>
              </a:spcBef>
              <a:spcAft>
                <a:spcPts val="0"/>
              </a:spcAft>
              <a:buClr>
                <a:schemeClr val="dk1"/>
              </a:buClr>
              <a:buSzPts val="2400"/>
              <a:buNone/>
              <a:defRPr sz="2400" b="1"/>
            </a:lvl9pPr>
          </a:lstStyle>
          <a:p>
            <a:endParaRPr/>
          </a:p>
        </p:txBody>
      </p:sp>
      <p:sp>
        <p:nvSpPr>
          <p:cNvPr id="57" name="Google Shape;57;p9"/>
          <p:cNvSpPr txBox="1">
            <a:spLocks noGrp="1"/>
          </p:cNvSpPr>
          <p:nvPr>
            <p:ph type="body" idx="4"/>
          </p:nvPr>
        </p:nvSpPr>
        <p:spPr>
          <a:xfrm>
            <a:off x="9258300" y="3757613"/>
            <a:ext cx="7774800" cy="55269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58" name="Google Shape;58;p9"/>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1257300" y="2738438"/>
            <a:ext cx="7772400" cy="65271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64" name="Google Shape;64;p10"/>
          <p:cNvSpPr txBox="1">
            <a:spLocks noGrp="1"/>
          </p:cNvSpPr>
          <p:nvPr>
            <p:ph type="body" idx="2"/>
          </p:nvPr>
        </p:nvSpPr>
        <p:spPr>
          <a:xfrm>
            <a:off x="9258300" y="2738438"/>
            <a:ext cx="7772400" cy="65271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65" name="Google Shape;65;p10"/>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1257300" y="2738437"/>
            <a:ext cx="15773400" cy="6527700"/>
          </a:xfrm>
          <a:prstGeom prst="rect">
            <a:avLst/>
          </a:prstGeom>
          <a:noFill/>
          <a:ln>
            <a:noFill/>
          </a:ln>
        </p:spPr>
        <p:txBody>
          <a:bodyPr spcFirstLastPara="1" wrap="square" lIns="91425" tIns="45700" rIns="91425" bIns="45700" anchor="t" anchorCtr="0"/>
          <a:lstStyle>
            <a:lvl1pPr marL="457200" marR="0" lvl="0" indent="-495300" algn="l" rtl="0">
              <a:lnSpc>
                <a:spcPct val="90000"/>
              </a:lnSpc>
              <a:spcBef>
                <a:spcPts val="1500"/>
              </a:spcBef>
              <a:spcAft>
                <a:spcPts val="0"/>
              </a:spcAft>
              <a:buClr>
                <a:schemeClr val="dk1"/>
              </a:buClr>
              <a:buSzPts val="4200"/>
              <a:buFont typeface="Arial"/>
              <a:buChar char="•"/>
              <a:defRPr sz="4200" b="0" i="0" u="none" strike="noStrike" cap="none">
                <a:solidFill>
                  <a:schemeClr val="dk1"/>
                </a:solidFill>
                <a:latin typeface="Calibri"/>
                <a:ea typeface="Calibri"/>
                <a:cs typeface="Calibri"/>
                <a:sym typeface="Calibri"/>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04076" y="5546643"/>
            <a:ext cx="4592626" cy="3444470"/>
          </a:xfrm>
          <a:prstGeom prst="rect">
            <a:avLst/>
          </a:prstGeom>
        </p:spPr>
      </p:pic>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37320" y="5272887"/>
            <a:ext cx="4663439" cy="3497579"/>
          </a:xfrm>
          <a:prstGeom prst="rect">
            <a:avLst/>
          </a:prstGeom>
        </p:spPr>
      </p:pic>
      <p:sp>
        <p:nvSpPr>
          <p:cNvPr id="2" name="Title 1"/>
          <p:cNvSpPr>
            <a:spLocks noGrp="1"/>
          </p:cNvSpPr>
          <p:nvPr>
            <p:ph type="title"/>
          </p:nvPr>
        </p:nvSpPr>
        <p:spPr>
          <a:xfrm>
            <a:off x="711200" y="115887"/>
            <a:ext cx="17056100" cy="1989000"/>
          </a:xfrm>
        </p:spPr>
        <p:txBody>
          <a:bodyPr/>
          <a:lstStyle/>
          <a:p>
            <a:pPr fontAlgn="base">
              <a:lnSpc>
                <a:spcPct val="100000"/>
              </a:lnSpc>
            </a:pPr>
            <a:r>
              <a:rPr lang="hr-HR" sz="2800" b="1" dirty="0" smtClean="0"/>
              <a:t/>
            </a:r>
            <a:br>
              <a:rPr lang="hr-HR" sz="2800" b="1" dirty="0" smtClean="0"/>
            </a:br>
            <a:r>
              <a:rPr lang="en-US" sz="3200" b="1" dirty="0" smtClean="0"/>
              <a:t>COVID-19 </a:t>
            </a:r>
            <a:r>
              <a:rPr lang="en-US" sz="3200" b="1" dirty="0"/>
              <a:t>RELATED MORTALITY IN CLINIC FOR RESPIRATORY DISEASES “</a:t>
            </a:r>
            <a:r>
              <a:rPr lang="en-US" sz="3200" b="1" i="1" dirty="0"/>
              <a:t>JORDANOVAC</a:t>
            </a:r>
            <a:r>
              <a:rPr lang="en-US" sz="3200" b="1" dirty="0" smtClean="0"/>
              <a:t>”,</a:t>
            </a:r>
            <a:r>
              <a:rPr lang="hr-HR" sz="3200" b="1" dirty="0" smtClean="0"/>
              <a:t> </a:t>
            </a:r>
            <a:r>
              <a:rPr lang="en-US" sz="3200" b="1" dirty="0" smtClean="0"/>
              <a:t>UNIVERSITY </a:t>
            </a:r>
            <a:r>
              <a:rPr lang="en-US" sz="3200" b="1" dirty="0"/>
              <a:t>HOSPITAL CENTRE </a:t>
            </a:r>
            <a:r>
              <a:rPr lang="en-US" sz="3200" b="1" dirty="0" smtClean="0"/>
              <a:t>ZAGREB</a:t>
            </a:r>
            <a:r>
              <a:rPr lang="en-US" sz="2800" b="1" dirty="0"/>
              <a:t/>
            </a:r>
            <a:br>
              <a:rPr lang="en-US" sz="2800" b="1" dirty="0"/>
            </a:br>
            <a:r>
              <a:rPr lang="hr-HR" sz="1200" i="1" dirty="0" smtClean="0"/>
              <a:t/>
            </a:r>
            <a:br>
              <a:rPr lang="hr-HR" sz="1200" i="1" dirty="0" smtClean="0"/>
            </a:br>
            <a:r>
              <a:rPr lang="hr-HR" sz="1200" i="1" dirty="0" smtClean="0"/>
              <a:t>D</a:t>
            </a:r>
            <a:r>
              <a:rPr lang="en-US" sz="1200" i="1" dirty="0" smtClean="0"/>
              <a:t>ARAPI </a:t>
            </a:r>
            <a:r>
              <a:rPr lang="en-US" sz="1200" i="1" dirty="0"/>
              <a:t>D.</a:t>
            </a:r>
            <a:r>
              <a:rPr lang="en-US" sz="1200" i="1" baseline="30000" dirty="0"/>
              <a:t>1</a:t>
            </a:r>
            <a:r>
              <a:rPr lang="en-US" sz="1200" i="1" dirty="0"/>
              <a:t>, </a:t>
            </a:r>
            <a:r>
              <a:rPr lang="en-US" sz="1200" i="1" dirty="0" err="1"/>
              <a:t>Samaržija</a:t>
            </a:r>
            <a:r>
              <a:rPr lang="en-US" sz="1200" i="1" dirty="0"/>
              <a:t> M.</a:t>
            </a:r>
            <a:r>
              <a:rPr lang="en-US" sz="1200" i="1" baseline="30000" dirty="0"/>
              <a:t>1, 2</a:t>
            </a:r>
            <a:r>
              <a:rPr lang="en-US" sz="1200" i="1" dirty="0"/>
              <a:t>, </a:t>
            </a:r>
            <a:r>
              <a:rPr lang="en-US" sz="1200" i="1" dirty="0" err="1"/>
              <a:t>Pavliša</a:t>
            </a:r>
            <a:r>
              <a:rPr lang="en-US" sz="1200" i="1" dirty="0"/>
              <a:t> G.</a:t>
            </a:r>
            <a:r>
              <a:rPr lang="en-US" sz="1200" i="1" baseline="30000" dirty="0"/>
              <a:t>1, 2</a:t>
            </a:r>
            <a:r>
              <a:rPr lang="en-US" sz="1200" i="1" dirty="0"/>
              <a:t>, </a:t>
            </a:r>
            <a:r>
              <a:rPr lang="en-US" sz="1200" i="1" dirty="0" err="1"/>
              <a:t>Popović</a:t>
            </a:r>
            <a:r>
              <a:rPr lang="en-US" sz="1200" i="1" dirty="0"/>
              <a:t> F.</a:t>
            </a:r>
            <a:r>
              <a:rPr lang="en-US" sz="1200" i="1" baseline="30000" dirty="0"/>
              <a:t>1</a:t>
            </a:r>
            <a:r>
              <a:rPr lang="en-US" sz="1200" i="1" dirty="0"/>
              <a:t>, </a:t>
            </a:r>
            <a:r>
              <a:rPr lang="en-US" sz="1200" i="1" dirty="0" err="1"/>
              <a:t>Baričević</a:t>
            </a:r>
            <a:r>
              <a:rPr lang="en-US" sz="1200" i="1" dirty="0"/>
              <a:t> D.</a:t>
            </a:r>
            <a:r>
              <a:rPr lang="en-US" sz="1200" i="1" baseline="30000" dirty="0"/>
              <a:t>1</a:t>
            </a:r>
            <a:r>
              <a:rPr lang="en-US" sz="1200" i="1" dirty="0"/>
              <a:t>, </a:t>
            </a:r>
            <a:r>
              <a:rPr lang="en-US" sz="1200" i="1" dirty="0" err="1"/>
              <a:t>Pevec</a:t>
            </a:r>
            <a:r>
              <a:rPr lang="en-US" sz="1200" i="1" dirty="0"/>
              <a:t> B.</a:t>
            </a:r>
            <a:r>
              <a:rPr lang="en-US" sz="1200" i="1" baseline="30000" dirty="0"/>
              <a:t>1</a:t>
            </a:r>
            <a:r>
              <a:rPr lang="en-US" sz="1200" i="1" dirty="0"/>
              <a:t>, </a:t>
            </a:r>
            <a:r>
              <a:rPr lang="en-US" sz="1200" i="1" dirty="0" err="1"/>
              <a:t>Tolić</a:t>
            </a:r>
            <a:r>
              <a:rPr lang="en-US" sz="1200" i="1" dirty="0"/>
              <a:t> E.</a:t>
            </a:r>
            <a:r>
              <a:rPr lang="en-US" sz="1200" i="1" baseline="30000" dirty="0"/>
              <a:t>1</a:t>
            </a:r>
            <a:r>
              <a:rPr lang="en-US" sz="1200" i="1" dirty="0"/>
              <a:t>, </a:t>
            </a:r>
            <a:r>
              <a:rPr lang="en-US" sz="1200" i="1" dirty="0" err="1"/>
              <a:t>Radić</a:t>
            </a:r>
            <a:r>
              <a:rPr lang="en-US" sz="1200" i="1" dirty="0"/>
              <a:t> V.</a:t>
            </a:r>
            <a:r>
              <a:rPr lang="en-US" sz="1200" i="1" baseline="30000" dirty="0"/>
              <a:t>2</a:t>
            </a:r>
            <a:r>
              <a:rPr lang="en-US" sz="1200" i="1" dirty="0"/>
              <a:t>, </a:t>
            </a:r>
            <a:r>
              <a:rPr lang="en-US" sz="1200" i="1" dirty="0" err="1"/>
              <a:t>Doder</a:t>
            </a:r>
            <a:r>
              <a:rPr lang="en-US" sz="1200" i="1" dirty="0"/>
              <a:t> F.</a:t>
            </a:r>
            <a:r>
              <a:rPr lang="en-US" sz="1200" i="1" baseline="30000" dirty="0"/>
              <a:t>2</a:t>
            </a:r>
            <a:r>
              <a:rPr lang="en-US" sz="1200" i="1" dirty="0"/>
              <a:t>, </a:t>
            </a:r>
            <a:r>
              <a:rPr lang="en-US" sz="1200" i="1" dirty="0" err="1"/>
              <a:t>Batarilo</a:t>
            </a:r>
            <a:r>
              <a:rPr lang="en-US" sz="1200" i="1" dirty="0"/>
              <a:t> M.</a:t>
            </a:r>
            <a:r>
              <a:rPr lang="en-US" sz="1200" i="1" baseline="30000" dirty="0"/>
              <a:t>1</a:t>
            </a:r>
            <a:r>
              <a:rPr lang="en-US" sz="1200" i="1" dirty="0"/>
              <a:t>, </a:t>
            </a:r>
            <a:r>
              <a:rPr lang="en-US" sz="1200" i="1" dirty="0" err="1"/>
              <a:t>Muršić</a:t>
            </a:r>
            <a:r>
              <a:rPr lang="en-US" sz="1200" i="1" dirty="0"/>
              <a:t> D.</a:t>
            </a:r>
            <a:r>
              <a:rPr lang="en-US" sz="1200" i="1" baseline="30000" dirty="0"/>
              <a:t>1</a:t>
            </a:r>
            <a:r>
              <a:rPr lang="en-US" sz="1200" i="1" dirty="0"/>
              <a:t>, </a:t>
            </a:r>
            <a:r>
              <a:rPr lang="en-US" sz="1200" i="1" dirty="0" err="1"/>
              <a:t>Štajduhar</a:t>
            </a:r>
            <a:r>
              <a:rPr lang="en-US" sz="1200" i="1" dirty="0"/>
              <a:t> A.</a:t>
            </a:r>
            <a:r>
              <a:rPr lang="en-US" sz="1200" i="1" baseline="30000" dirty="0"/>
              <a:t>1</a:t>
            </a:r>
            <a:r>
              <a:rPr lang="en-US" sz="1200" i="1" dirty="0"/>
              <a:t>, </a:t>
            </a:r>
            <a:r>
              <a:rPr lang="en-US" sz="1200" i="1" dirty="0" err="1"/>
              <a:t>Vukić</a:t>
            </a:r>
            <a:r>
              <a:rPr lang="en-US" sz="1200" i="1" dirty="0"/>
              <a:t> </a:t>
            </a:r>
            <a:r>
              <a:rPr lang="en-US" sz="1200" i="1" dirty="0" err="1"/>
              <a:t>Dugac</a:t>
            </a:r>
            <a:r>
              <a:rPr lang="en-US" sz="1200" i="1" dirty="0"/>
              <a:t> A.</a:t>
            </a:r>
            <a:r>
              <a:rPr lang="en-US" sz="1200" i="1" baseline="30000" dirty="0"/>
              <a:t>2, </a:t>
            </a:r>
            <a:r>
              <a:rPr lang="en-US" sz="1200" i="1" baseline="30000" dirty="0" smtClean="0"/>
              <a:t>1</a:t>
            </a:r>
            <a:r>
              <a:rPr lang="en-US" sz="1100" i="1" dirty="0"/>
              <a:t/>
            </a:r>
            <a:br>
              <a:rPr lang="en-US" sz="1100" i="1" dirty="0"/>
            </a:br>
            <a:r>
              <a:rPr lang="en-US" sz="1100" i="1" baseline="30000" dirty="0"/>
              <a:t>1</a:t>
            </a:r>
            <a:r>
              <a:rPr lang="en-US" sz="1100" i="1" dirty="0"/>
              <a:t> University Hospital Centre </a:t>
            </a:r>
            <a:r>
              <a:rPr lang="en-US" sz="1100" i="1" dirty="0" smtClean="0"/>
              <a:t>Zagreb</a:t>
            </a:r>
            <a:r>
              <a:rPr lang="hr-HR" sz="1100" i="1" dirty="0"/>
              <a:t> </a:t>
            </a:r>
            <a:r>
              <a:rPr lang="hr-HR" sz="1100" i="1" dirty="0" smtClean="0"/>
              <a:t>- </a:t>
            </a:r>
            <a:r>
              <a:rPr lang="en-US" sz="1100" i="1" dirty="0" smtClean="0"/>
              <a:t>Clinic </a:t>
            </a:r>
            <a:r>
              <a:rPr lang="en-US" sz="1100" i="1" dirty="0"/>
              <a:t>for Respiratory Diseases “</a:t>
            </a:r>
            <a:r>
              <a:rPr lang="en-US" sz="1100" i="1" dirty="0" err="1"/>
              <a:t>Jordanovac</a:t>
            </a:r>
            <a:r>
              <a:rPr lang="en-US" sz="1100" i="1" dirty="0" smtClean="0"/>
              <a:t>”</a:t>
            </a:r>
            <a:r>
              <a:rPr lang="en-US" sz="1100" i="1" dirty="0"/>
              <a:t/>
            </a:r>
            <a:br>
              <a:rPr lang="en-US" sz="1100" i="1" dirty="0"/>
            </a:br>
            <a:r>
              <a:rPr lang="en-US" sz="1100" i="1" baseline="30000" dirty="0"/>
              <a:t>2</a:t>
            </a:r>
            <a:r>
              <a:rPr lang="en-US" sz="1100" i="1" dirty="0"/>
              <a:t> University of </a:t>
            </a:r>
            <a:r>
              <a:rPr lang="en-US" sz="1100" i="1" dirty="0" smtClean="0"/>
              <a:t>Zagreb</a:t>
            </a:r>
            <a:r>
              <a:rPr lang="hr-HR" sz="1100" i="1" dirty="0"/>
              <a:t> </a:t>
            </a:r>
            <a:r>
              <a:rPr lang="hr-HR" sz="1100" i="1" dirty="0" smtClean="0"/>
              <a:t>- </a:t>
            </a:r>
            <a:r>
              <a:rPr lang="en-US" sz="1100" i="1" dirty="0" smtClean="0"/>
              <a:t>School </a:t>
            </a:r>
            <a:r>
              <a:rPr lang="en-US" sz="1100" i="1" dirty="0"/>
              <a:t>of Medicine</a:t>
            </a:r>
            <a:r>
              <a:rPr lang="en-US" sz="2800" dirty="0"/>
              <a:t/>
            </a:r>
            <a:br>
              <a:rPr lang="en-US" sz="2800" dirty="0"/>
            </a:br>
            <a:endParaRPr lang="en-US" sz="2800" dirty="0"/>
          </a:p>
        </p:txBody>
      </p:sp>
      <p:sp>
        <p:nvSpPr>
          <p:cNvPr id="3" name="Text Placeholder 2"/>
          <p:cNvSpPr>
            <a:spLocks noGrp="1"/>
          </p:cNvSpPr>
          <p:nvPr>
            <p:ph type="body" idx="1"/>
          </p:nvPr>
        </p:nvSpPr>
        <p:spPr>
          <a:xfrm>
            <a:off x="508000" y="2096200"/>
            <a:ext cx="8509000" cy="3383273"/>
          </a:xfrm>
          <a:ln>
            <a:noFill/>
          </a:ln>
        </p:spPr>
        <p:txBody>
          <a:bodyPr/>
          <a:lstStyle/>
          <a:p>
            <a:pPr marL="114300" indent="0" algn="just" fontAlgn="base">
              <a:buNone/>
            </a:pPr>
            <a:r>
              <a:rPr lang="hr-HR" sz="1600" dirty="0" smtClean="0"/>
              <a:t>	</a:t>
            </a:r>
            <a:r>
              <a:rPr lang="en-US" sz="1600" dirty="0" smtClean="0"/>
              <a:t>S</a:t>
            </a:r>
            <a:r>
              <a:rPr lang="en-US" sz="1400" dirty="0" smtClean="0"/>
              <a:t>ince </a:t>
            </a:r>
            <a:r>
              <a:rPr lang="en-US" sz="1400" dirty="0"/>
              <a:t>the beginning of the COVID-19 pandemic there were more than 15.000 COVID-related deaths in Croatia. Multiple risk factors for severe COVID-19 were recognized in the literature so far, such as elderly age and preexisting chronic diseases. Reported in-hospital mortality of patients with COVID-19 varies greatly in published literature but is </a:t>
            </a:r>
            <a:r>
              <a:rPr lang="en-US" sz="1400" dirty="0" err="1"/>
              <a:t>concerningly</a:t>
            </a:r>
            <a:r>
              <a:rPr lang="en-US" sz="1400" dirty="0"/>
              <a:t> high in most studies. Fortunately, from December 2020 we have safe and effective vaccines available as the most powerful tool for preventing further COVID-19 fatalities. So far, 55% of the Croatian population has been vaccinated. The aim of this study was to determine in-hospital mortality of COVID-19 patients hospitalized in the Clinic for Respiratory Diseases “</a:t>
            </a:r>
            <a:r>
              <a:rPr lang="en-US" sz="1400" dirty="0" err="1"/>
              <a:t>Jordanovac</a:t>
            </a:r>
            <a:r>
              <a:rPr lang="en-US" sz="1400" dirty="0"/>
              <a:t>” as well as to investigate epidemiological and clinical characteristics of patients with lethal outcome</a:t>
            </a:r>
            <a:r>
              <a:rPr lang="en-US" sz="1400" dirty="0" smtClean="0"/>
              <a:t>.</a:t>
            </a:r>
            <a:r>
              <a:rPr lang="hr-HR" sz="1600" dirty="0"/>
              <a:t/>
            </a:r>
            <a:br>
              <a:rPr lang="hr-HR" sz="1600" dirty="0"/>
            </a:br>
            <a:endParaRPr lang="hr-HR" sz="1600" dirty="0" smtClean="0"/>
          </a:p>
          <a:p>
            <a:pPr marL="114300" indent="0" algn="just" fontAlgn="base">
              <a:buNone/>
            </a:pPr>
            <a:r>
              <a:rPr lang="hr-HR" sz="1600" dirty="0" smtClean="0"/>
              <a:t>	</a:t>
            </a:r>
            <a:r>
              <a:rPr lang="hr-HR" sz="1400" dirty="0" smtClean="0"/>
              <a:t>                </a:t>
            </a:r>
            <a:r>
              <a:rPr lang="en-US" sz="1400" dirty="0" smtClean="0"/>
              <a:t>We </a:t>
            </a:r>
            <a:r>
              <a:rPr lang="en-US" sz="1400" dirty="0"/>
              <a:t>retrospectively analyzed data from 772 patients admitted to the COVID-19 wards of the Clinic for Respiratory Diseases from October 2021 to March 2022. 715 patients were hospitalized in regular hospital wards and 57 patients in an intensive care unit. We examined patients’ medical records and divided their preexisting comorbidities into 11 categories: cardiovascular disease, COPD, asthma, ILD, hypertension, malignancy, obesity, diabetes, cerebrovascular disease, chronic kidney disease, and immunosuppressive state</a:t>
            </a:r>
            <a:r>
              <a:rPr lang="en-US" sz="1400" dirty="0" smtClean="0"/>
              <a:t>.</a:t>
            </a:r>
            <a:r>
              <a:rPr lang="hr-HR" sz="1400" dirty="0" smtClean="0"/>
              <a:t/>
            </a:r>
            <a:br>
              <a:rPr lang="hr-HR" sz="1400" dirty="0" smtClean="0"/>
            </a:br>
            <a:endParaRPr lang="hr-HR" sz="1400" dirty="0" smtClean="0"/>
          </a:p>
          <a:p>
            <a:pPr marL="114300" indent="0" algn="just" fontAlgn="base">
              <a:buNone/>
            </a:pPr>
            <a:r>
              <a:rPr lang="hr-HR" sz="1400" dirty="0" smtClean="0"/>
              <a:t>	</a:t>
            </a:r>
            <a:endParaRPr lang="en-US" dirty="0"/>
          </a:p>
        </p:txBody>
      </p:sp>
      <p:sp>
        <p:nvSpPr>
          <p:cNvPr id="4" name="Text Placeholder 3"/>
          <p:cNvSpPr>
            <a:spLocks noGrp="1"/>
          </p:cNvSpPr>
          <p:nvPr>
            <p:ph type="body" idx="2"/>
          </p:nvPr>
        </p:nvSpPr>
        <p:spPr>
          <a:xfrm>
            <a:off x="9296400" y="2096200"/>
            <a:ext cx="8585200" cy="3449739"/>
          </a:xfrm>
        </p:spPr>
        <p:txBody>
          <a:bodyPr/>
          <a:lstStyle/>
          <a:p>
            <a:pPr marL="114300" indent="0" fontAlgn="base">
              <a:buNone/>
            </a:pPr>
            <a:r>
              <a:rPr lang="hr-HR" sz="1600" dirty="0"/>
              <a:t>	</a:t>
            </a:r>
            <a:r>
              <a:rPr lang="hr-HR" sz="1600" dirty="0" smtClean="0"/>
              <a:t>           </a:t>
            </a:r>
            <a:r>
              <a:rPr lang="en-US" sz="1400" dirty="0" smtClean="0"/>
              <a:t>Among </a:t>
            </a:r>
            <a:r>
              <a:rPr lang="en-US" sz="1400" dirty="0"/>
              <a:t>patients hospitalized in regular hospital wards, 188 patients had a lethal outcome, which equates to a mortality of 26,3%. Patients hospitalized in an intensive care unit had a much higher mortality rate – 45,6% (26 out of 57 patients died). We further analyzed data from patients with fatal outcome. They were aged 32 to 99 (M=78,1, SD=10,9) with male and female patients equally represented (F=107, M=107). 12(5,6%) patients had no preexisting comorbidities, 36(16,8%) had only 1 preexisting chronic disease, 53(24,8%) had 2 chronic illnesses and 113(52,8%) had 3 or more comorbidities. The most common comorbidity was hypertension with 156 patients affected (72,9%). 144(67,3%) patients were </a:t>
            </a:r>
            <a:r>
              <a:rPr lang="en-US" sz="1400" dirty="0" err="1" smtClean="0"/>
              <a:t>unvaccinat</a:t>
            </a:r>
            <a:endParaRPr lang="hr-HR" sz="1400" dirty="0" smtClean="0"/>
          </a:p>
          <a:p>
            <a:pPr marL="114300" indent="0" fontAlgn="base">
              <a:buNone/>
            </a:pPr>
            <a:endParaRPr lang="hr-HR" sz="1400" dirty="0" smtClean="0"/>
          </a:p>
          <a:p>
            <a:pPr marL="114300" indent="0" fontAlgn="base">
              <a:buNone/>
            </a:pPr>
            <a:r>
              <a:rPr lang="hr-HR" sz="1600" dirty="0" smtClean="0"/>
              <a:t>	                   </a:t>
            </a:r>
            <a:r>
              <a:rPr lang="en-US" sz="1400" dirty="0" smtClean="0"/>
              <a:t>The </a:t>
            </a:r>
            <a:r>
              <a:rPr lang="en-US" sz="1400" dirty="0"/>
              <a:t>in-hospital mortality of patients who were hospitalized with COVID-19 infection in the Clinic for Respiratory Diseases is high and comparable to results from internationally published data. The majority of patients with a fatal outcome were elderly with preexisting comorbidities and unvaccinated which is expected considering already published data about risk factors for severe COVID-19 and studies concerning vaccine effectiveness. Further analysis of this data is necessary to determine statistically significant risk factors for severe and lethal COVID-19 infection in our patient population</a:t>
            </a:r>
            <a:r>
              <a:rPr lang="en-US" sz="1400" dirty="0" smtClean="0"/>
              <a:t>.</a:t>
            </a:r>
            <a:r>
              <a:rPr lang="en-US" dirty="0"/>
              <a:t/>
            </a:r>
            <a:br>
              <a:rPr lang="en-US" dirty="0"/>
            </a:br>
            <a:endParaRPr lang="hr-HR" dirty="0" smtClean="0"/>
          </a:p>
          <a:p>
            <a:pPr marL="114300" indent="0" fontAlgn="base">
              <a:buNone/>
            </a:pPr>
            <a:endParaRPr lang="hr-HR" dirty="0"/>
          </a:p>
          <a:p>
            <a:pPr marL="114300" indent="0" fontAlgn="base">
              <a:buNone/>
            </a:pPr>
            <a:endParaRPr lang="en-US" sz="1000" dirty="0"/>
          </a:p>
        </p:txBody>
      </p:sp>
      <p:sp>
        <p:nvSpPr>
          <p:cNvPr id="5" name="TextBox 4"/>
          <p:cNvSpPr txBox="1"/>
          <p:nvPr/>
        </p:nvSpPr>
        <p:spPr>
          <a:xfrm>
            <a:off x="548640" y="8972219"/>
            <a:ext cx="17701260" cy="2862322"/>
          </a:xfrm>
          <a:prstGeom prst="rect">
            <a:avLst/>
          </a:prstGeom>
          <a:noFill/>
        </p:spPr>
        <p:txBody>
          <a:bodyPr wrap="square" numCol="2" rtlCol="0">
            <a:spAutoFit/>
          </a:bodyPr>
          <a:lstStyle/>
          <a:p>
            <a:r>
              <a:rPr lang="hr-HR" sz="1000" dirty="0" smtClean="0">
                <a:solidFill>
                  <a:srgbClr val="333333"/>
                </a:solidFill>
                <a:latin typeface="Calibri" pitchFamily="34" charset="0"/>
                <a:cs typeface="Calibri" pitchFamily="34" charset="0"/>
              </a:rPr>
              <a:t>REFERENCES:</a:t>
            </a:r>
          </a:p>
          <a:p>
            <a:r>
              <a:rPr lang="en-US" sz="1000" dirty="0" smtClean="0">
                <a:solidFill>
                  <a:srgbClr val="333333"/>
                </a:solidFill>
                <a:latin typeface="Calibri" pitchFamily="34" charset="0"/>
                <a:cs typeface="Calibri" pitchFamily="34" charset="0"/>
              </a:rPr>
              <a:t>1</a:t>
            </a:r>
            <a:r>
              <a:rPr lang="en-US" sz="1000" dirty="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Gao</a:t>
            </a:r>
            <a:r>
              <a:rPr lang="en-US" sz="1000" dirty="0">
                <a:solidFill>
                  <a:srgbClr val="333333"/>
                </a:solidFill>
                <a:latin typeface="Calibri" pitchFamily="34" charset="0"/>
                <a:cs typeface="Calibri" pitchFamily="34" charset="0"/>
              </a:rPr>
              <a:t> Y </a:t>
            </a:r>
            <a:r>
              <a:rPr lang="en-US" sz="1000" dirty="0" err="1" smtClean="0">
                <a:solidFill>
                  <a:srgbClr val="333333"/>
                </a:solidFill>
                <a:latin typeface="Calibri" pitchFamily="34" charset="0"/>
                <a:cs typeface="Calibri" pitchFamily="34" charset="0"/>
              </a:rPr>
              <a:t>dong,Ding</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M, Dong </a:t>
            </a:r>
            <a:r>
              <a:rPr lang="en-US" sz="1000" dirty="0" err="1" smtClean="0">
                <a:solidFill>
                  <a:srgbClr val="333333"/>
                </a:solidFill>
                <a:latin typeface="Calibri" pitchFamily="34" charset="0"/>
                <a:cs typeface="Calibri" pitchFamily="34" charset="0"/>
              </a:rPr>
              <a:t>X,Zhang</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J </a:t>
            </a:r>
            <a:r>
              <a:rPr lang="en-US" sz="1000" dirty="0" err="1" smtClean="0">
                <a:solidFill>
                  <a:srgbClr val="333333"/>
                </a:solidFill>
                <a:latin typeface="Calibri" pitchFamily="34" charset="0"/>
                <a:cs typeface="Calibri" pitchFamily="34" charset="0"/>
              </a:rPr>
              <a:t>jin,Kursat</a:t>
            </a:r>
            <a:r>
              <a:rPr lang="en-US" sz="1000" dirty="0" smtClean="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Azkur</a:t>
            </a:r>
            <a:r>
              <a:rPr lang="en-US" sz="1000" dirty="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A,Azkur</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D, et </a:t>
            </a:r>
            <a:r>
              <a:rPr lang="en-US" sz="1000" dirty="0" err="1" smtClean="0">
                <a:solidFill>
                  <a:srgbClr val="333333"/>
                </a:solidFill>
                <a:latin typeface="Calibri" pitchFamily="34" charset="0"/>
                <a:cs typeface="Calibri" pitchFamily="34" charset="0"/>
              </a:rPr>
              <a:t>al.Risk</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factors for severe and critically ill COVID-19 </a:t>
            </a:r>
            <a:r>
              <a:rPr lang="en-US" sz="1000" dirty="0" err="1" smtClean="0">
                <a:solidFill>
                  <a:srgbClr val="333333"/>
                </a:solidFill>
                <a:latin typeface="Calibri" pitchFamily="34" charset="0"/>
                <a:cs typeface="Calibri" pitchFamily="34" charset="0"/>
              </a:rPr>
              <a:t>patients:A</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review.Allergy</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[Internet]. 2021 Feb 1 [cited 2022 May 3];76(2):428–55. Available </a:t>
            </a:r>
            <a:r>
              <a:rPr lang="en-US" sz="1000" dirty="0" err="1" smtClean="0">
                <a:solidFill>
                  <a:srgbClr val="333333"/>
                </a:solidFill>
                <a:latin typeface="Calibri" pitchFamily="34" charset="0"/>
                <a:cs typeface="Calibri" pitchFamily="34" charset="0"/>
              </a:rPr>
              <a:t>from:https</a:t>
            </a:r>
            <a:r>
              <a:rPr lang="en-US" sz="1000" dirty="0">
                <a:solidFill>
                  <a:srgbClr val="333333"/>
                </a:solidFill>
                <a:latin typeface="Calibri" pitchFamily="34" charset="0"/>
                <a:cs typeface="Calibri" pitchFamily="34" charset="0"/>
              </a:rPr>
              <a:t>://onlinelibrary.wiley.com/doi/full/10.1111/all.14657</a:t>
            </a:r>
          </a:p>
          <a:p>
            <a:r>
              <a:rPr lang="hr-HR" sz="1000" dirty="0">
                <a:solidFill>
                  <a:srgbClr val="333333"/>
                </a:solidFill>
                <a:latin typeface="Calibri" pitchFamily="34" charset="0"/>
                <a:cs typeface="Calibri" pitchFamily="34" charset="0"/>
              </a:rPr>
              <a:t>2</a:t>
            </a:r>
            <a:r>
              <a:rPr lang="en-US" sz="1000" dirty="0" smtClean="0">
                <a:solidFill>
                  <a:srgbClr val="333333"/>
                </a:solidFill>
                <a:latin typeface="Calibri" pitchFamily="34" charset="0"/>
                <a:cs typeface="Calibri" pitchFamily="34" charset="0"/>
              </a:rPr>
              <a:t>. Roth </a:t>
            </a:r>
            <a:r>
              <a:rPr lang="en-US" sz="1000" dirty="0" err="1" smtClean="0">
                <a:solidFill>
                  <a:srgbClr val="333333"/>
                </a:solidFill>
                <a:latin typeface="Calibri" pitchFamily="34" charset="0"/>
                <a:cs typeface="Calibri" pitchFamily="34" charset="0"/>
              </a:rPr>
              <a:t>GA,Emmons</a:t>
            </a:r>
            <a:r>
              <a:rPr lang="en-US" sz="1000" dirty="0" smtClean="0">
                <a:solidFill>
                  <a:srgbClr val="333333"/>
                </a:solidFill>
                <a:latin typeface="Calibri" pitchFamily="34" charset="0"/>
                <a:cs typeface="Calibri" pitchFamily="34" charset="0"/>
              </a:rPr>
              <a:t>-Bell </a:t>
            </a:r>
            <a:r>
              <a:rPr lang="en-US" sz="1000" dirty="0" err="1" smtClean="0">
                <a:solidFill>
                  <a:srgbClr val="333333"/>
                </a:solidFill>
                <a:latin typeface="Calibri" pitchFamily="34" charset="0"/>
                <a:cs typeface="Calibri" pitchFamily="34" charset="0"/>
              </a:rPr>
              <a:t>S,Alger</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HM,Bradley</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SM,Das</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SR,De</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Lemos</a:t>
            </a:r>
            <a:r>
              <a:rPr lang="en-US" sz="1000" dirty="0" smtClean="0">
                <a:solidFill>
                  <a:srgbClr val="333333"/>
                </a:solidFill>
                <a:latin typeface="Calibri" pitchFamily="34" charset="0"/>
                <a:cs typeface="Calibri" pitchFamily="34" charset="0"/>
              </a:rPr>
              <a:t> JA, et </a:t>
            </a:r>
            <a:r>
              <a:rPr lang="en-US" sz="1000" dirty="0" err="1" smtClean="0">
                <a:solidFill>
                  <a:srgbClr val="333333"/>
                </a:solidFill>
                <a:latin typeface="Calibri" pitchFamily="34" charset="0"/>
                <a:cs typeface="Calibri" pitchFamily="34" charset="0"/>
              </a:rPr>
              <a:t>al.Trends</a:t>
            </a:r>
            <a:r>
              <a:rPr lang="en-US" sz="1000" dirty="0" smtClean="0">
                <a:solidFill>
                  <a:srgbClr val="333333"/>
                </a:solidFill>
                <a:latin typeface="Calibri" pitchFamily="34" charset="0"/>
                <a:cs typeface="Calibri" pitchFamily="34" charset="0"/>
              </a:rPr>
              <a:t> in Patient Characteristics and COVID-19 In-Hospital Mortality in the United States During the COVID-19 </a:t>
            </a:r>
            <a:r>
              <a:rPr lang="en-US" sz="1000" dirty="0" err="1" smtClean="0">
                <a:solidFill>
                  <a:srgbClr val="333333"/>
                </a:solidFill>
                <a:latin typeface="Calibri" pitchFamily="34" charset="0"/>
                <a:cs typeface="Calibri" pitchFamily="34" charset="0"/>
              </a:rPr>
              <a:t>Pandemic.JAMA</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Netw</a:t>
            </a:r>
            <a:r>
              <a:rPr lang="en-US" sz="1000" dirty="0" smtClean="0">
                <a:solidFill>
                  <a:srgbClr val="333333"/>
                </a:solidFill>
                <a:latin typeface="Calibri" pitchFamily="34" charset="0"/>
                <a:cs typeface="Calibri" pitchFamily="34" charset="0"/>
              </a:rPr>
              <a:t> Open [Internet].2021 May 3 [cited 2022 May 3];4(5):e218828–e218828.Available </a:t>
            </a:r>
            <a:r>
              <a:rPr lang="en-US" sz="1000" dirty="0" err="1" smtClean="0">
                <a:solidFill>
                  <a:srgbClr val="333333"/>
                </a:solidFill>
                <a:latin typeface="Calibri" pitchFamily="34" charset="0"/>
                <a:cs typeface="Calibri" pitchFamily="34" charset="0"/>
              </a:rPr>
              <a:t>from:https</a:t>
            </a:r>
            <a:r>
              <a:rPr lang="en-US" sz="1000" dirty="0" smtClean="0">
                <a:solidFill>
                  <a:srgbClr val="333333"/>
                </a:solidFill>
                <a:latin typeface="Calibri" pitchFamily="34" charset="0"/>
                <a:cs typeface="Calibri" pitchFamily="34" charset="0"/>
              </a:rPr>
              <a:t>://jamanetwork.com/journals/</a:t>
            </a:r>
            <a:r>
              <a:rPr lang="en-US" sz="1000" dirty="0" err="1" smtClean="0">
                <a:solidFill>
                  <a:srgbClr val="333333"/>
                </a:solidFill>
                <a:latin typeface="Calibri" pitchFamily="34" charset="0"/>
                <a:cs typeface="Calibri" pitchFamily="34" charset="0"/>
              </a:rPr>
              <a:t>jamanetworkopen</a:t>
            </a:r>
            <a:r>
              <a:rPr lang="en-US" sz="1000" dirty="0" smtClean="0">
                <a:solidFill>
                  <a:srgbClr val="333333"/>
                </a:solidFill>
                <a:latin typeface="Calibri" pitchFamily="34" charset="0"/>
                <a:cs typeface="Calibri" pitchFamily="34" charset="0"/>
              </a:rPr>
              <a:t>/</a:t>
            </a:r>
            <a:r>
              <a:rPr lang="en-US" sz="1000" dirty="0" err="1" smtClean="0">
                <a:solidFill>
                  <a:srgbClr val="333333"/>
                </a:solidFill>
                <a:latin typeface="Calibri" pitchFamily="34" charset="0"/>
                <a:cs typeface="Calibri" pitchFamily="34" charset="0"/>
              </a:rPr>
              <a:t>fullarticle</a:t>
            </a:r>
            <a:r>
              <a:rPr lang="en-US" sz="1000" dirty="0" smtClean="0">
                <a:solidFill>
                  <a:srgbClr val="333333"/>
                </a:solidFill>
                <a:latin typeface="Calibri" pitchFamily="34" charset="0"/>
                <a:cs typeface="Calibri" pitchFamily="34" charset="0"/>
              </a:rPr>
              <a:t>/2779415</a:t>
            </a:r>
          </a:p>
          <a:p>
            <a:r>
              <a:rPr lang="hr-HR" sz="1000" dirty="0">
                <a:solidFill>
                  <a:srgbClr val="333333"/>
                </a:solidFill>
                <a:latin typeface="Calibri" pitchFamily="34" charset="0"/>
                <a:cs typeface="Calibri" pitchFamily="34" charset="0"/>
              </a:rPr>
              <a:t>3</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Vena </a:t>
            </a:r>
            <a:r>
              <a:rPr lang="en-US" sz="1000" dirty="0" err="1" smtClean="0">
                <a:solidFill>
                  <a:srgbClr val="333333"/>
                </a:solidFill>
                <a:latin typeface="Calibri" pitchFamily="34" charset="0"/>
                <a:cs typeface="Calibri" pitchFamily="34" charset="0"/>
              </a:rPr>
              <a:t>A,Giacobbe</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DR,Di</a:t>
            </a:r>
            <a:r>
              <a:rPr lang="en-US" sz="1000" dirty="0" smtClean="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Biagio</a:t>
            </a:r>
            <a:r>
              <a:rPr lang="en-US" sz="1000" dirty="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A,Mikulska</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M,Taramasso</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L,De</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Maria A, et </a:t>
            </a:r>
            <a:r>
              <a:rPr lang="en-US" sz="1000" dirty="0" err="1" smtClean="0">
                <a:solidFill>
                  <a:srgbClr val="333333"/>
                </a:solidFill>
                <a:latin typeface="Calibri" pitchFamily="34" charset="0"/>
                <a:cs typeface="Calibri" pitchFamily="34" charset="0"/>
              </a:rPr>
              <a:t>al.Clinical</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characteristics, management and in-hospital mortality of patients with coronavirus disease 2019 in </a:t>
            </a:r>
            <a:r>
              <a:rPr lang="en-US" sz="1000" dirty="0" err="1" smtClean="0">
                <a:solidFill>
                  <a:srgbClr val="333333"/>
                </a:solidFill>
                <a:latin typeface="Calibri" pitchFamily="34" charset="0"/>
                <a:cs typeface="Calibri" pitchFamily="34" charset="0"/>
              </a:rPr>
              <a:t>Genoa,Italy.Clin</a:t>
            </a:r>
            <a:r>
              <a:rPr lang="en-US" sz="1000" dirty="0" smtClean="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Microbiol</a:t>
            </a:r>
            <a:r>
              <a:rPr lang="en-US" sz="1000" dirty="0">
                <a:solidFill>
                  <a:srgbClr val="333333"/>
                </a:solidFill>
                <a:latin typeface="Calibri" pitchFamily="34" charset="0"/>
                <a:cs typeface="Calibri" pitchFamily="34" charset="0"/>
              </a:rPr>
              <a:t> Infect. 2020 Nov 1;26(11):1537–44. </a:t>
            </a:r>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endParaRPr lang="hr-HR" sz="1000" dirty="0" smtClean="0">
              <a:solidFill>
                <a:srgbClr val="333333"/>
              </a:solidFill>
              <a:latin typeface="Calibri" pitchFamily="34" charset="0"/>
              <a:cs typeface="Calibri" pitchFamily="34" charset="0"/>
            </a:endParaRPr>
          </a:p>
          <a:p>
            <a:r>
              <a:rPr lang="hr-HR" sz="1000" dirty="0" smtClean="0">
                <a:solidFill>
                  <a:srgbClr val="333333"/>
                </a:solidFill>
                <a:latin typeface="Calibri" pitchFamily="34" charset="0"/>
                <a:cs typeface="Calibri" pitchFamily="34" charset="0"/>
              </a:rPr>
              <a:t>4</a:t>
            </a:r>
            <a:r>
              <a:rPr lang="en-US" sz="1000" dirty="0" smtClean="0">
                <a:solidFill>
                  <a:srgbClr val="333333"/>
                </a:solidFill>
                <a:latin typeface="Calibri" pitchFamily="34" charset="0"/>
                <a:cs typeface="Calibri" pitchFamily="34" charset="0"/>
              </a:rPr>
              <a:t>.</a:t>
            </a:r>
            <a:r>
              <a:rPr lang="en-US" sz="1000" dirty="0" err="1" smtClean="0">
                <a:solidFill>
                  <a:srgbClr val="333333"/>
                </a:solidFill>
                <a:latin typeface="Calibri" pitchFamily="34" charset="0"/>
                <a:cs typeface="Calibri" pitchFamily="34" charset="0"/>
              </a:rPr>
              <a:t>Hrvatski</a:t>
            </a:r>
            <a:r>
              <a:rPr lang="en-US" sz="1000" dirty="0" smtClean="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zavod</a:t>
            </a:r>
            <a:r>
              <a:rPr lang="en-US" sz="1000" dirty="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za</a:t>
            </a:r>
            <a:r>
              <a:rPr lang="en-US" sz="1000" dirty="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javno</a:t>
            </a:r>
            <a:r>
              <a:rPr lang="en-US" sz="1000" dirty="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zdravstvo</a:t>
            </a:r>
            <a:r>
              <a:rPr lang="en-US" sz="1000" dirty="0">
                <a:solidFill>
                  <a:srgbClr val="333333"/>
                </a:solidFill>
                <a:latin typeface="Calibri" pitchFamily="34" charset="0"/>
                <a:cs typeface="Calibri" pitchFamily="34" charset="0"/>
              </a:rPr>
              <a:t>, 2022, accessed 2 May 2022, &lt;https://www.hzjz.hr&gt;</a:t>
            </a:r>
          </a:p>
          <a:p>
            <a:r>
              <a:rPr lang="hr-HR" sz="1000" dirty="0" smtClean="0">
                <a:solidFill>
                  <a:srgbClr val="333333"/>
                </a:solidFill>
                <a:latin typeface="Calibri" pitchFamily="34" charset="0"/>
                <a:cs typeface="Calibri" pitchFamily="34" charset="0"/>
              </a:rPr>
              <a:t>5</a:t>
            </a:r>
            <a:r>
              <a:rPr lang="en-US" sz="1000" dirty="0" smtClean="0">
                <a:solidFill>
                  <a:srgbClr val="333333"/>
                </a:solidFill>
                <a:latin typeface="Calibri" pitchFamily="34" charset="0"/>
                <a:cs typeface="Calibri" pitchFamily="34" charset="0"/>
              </a:rPr>
              <a:t>. </a:t>
            </a:r>
            <a:r>
              <a:rPr lang="en-US" sz="1000" dirty="0" err="1">
                <a:solidFill>
                  <a:srgbClr val="333333"/>
                </a:solidFill>
                <a:latin typeface="Calibri" pitchFamily="34" charset="0"/>
                <a:cs typeface="Calibri" pitchFamily="34" charset="0"/>
              </a:rPr>
              <a:t>Tregoning</a:t>
            </a:r>
            <a:r>
              <a:rPr lang="en-US" sz="1000" dirty="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JS,Flight</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KE,Higham</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SL,Wang</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Z,Pierce</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BF.Progress</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of the COVID-19 vaccine </a:t>
            </a:r>
            <a:r>
              <a:rPr lang="en-US" sz="1000" dirty="0" err="1" smtClean="0">
                <a:solidFill>
                  <a:srgbClr val="333333"/>
                </a:solidFill>
                <a:latin typeface="Calibri" pitchFamily="34" charset="0"/>
                <a:cs typeface="Calibri" pitchFamily="34" charset="0"/>
              </a:rPr>
              <a:t>effort:viruses</a:t>
            </a:r>
            <a:r>
              <a:rPr lang="en-US" sz="1000" dirty="0">
                <a:solidFill>
                  <a:srgbClr val="333333"/>
                </a:solidFill>
                <a:latin typeface="Calibri" pitchFamily="34" charset="0"/>
                <a:cs typeface="Calibri" pitchFamily="34" charset="0"/>
              </a:rPr>
              <a:t>, vaccines and variants versus efficacy, effectiveness and escape. Nat Rev </a:t>
            </a:r>
            <a:r>
              <a:rPr lang="en-US" sz="1000" dirty="0" err="1">
                <a:solidFill>
                  <a:srgbClr val="333333"/>
                </a:solidFill>
                <a:latin typeface="Calibri" pitchFamily="34" charset="0"/>
                <a:cs typeface="Calibri" pitchFamily="34" charset="0"/>
              </a:rPr>
              <a:t>Immunol</a:t>
            </a:r>
            <a:r>
              <a:rPr lang="en-US" sz="1000" dirty="0">
                <a:solidFill>
                  <a:srgbClr val="333333"/>
                </a:solidFill>
                <a:latin typeface="Calibri" pitchFamily="34" charset="0"/>
                <a:cs typeface="Calibri" pitchFamily="34" charset="0"/>
              </a:rPr>
              <a:t> [Internet]. 2021 Oct 1 [cited 2022 May 3];21(10):</a:t>
            </a:r>
            <a:r>
              <a:rPr lang="en-US" sz="1000" dirty="0" smtClean="0">
                <a:solidFill>
                  <a:srgbClr val="333333"/>
                </a:solidFill>
                <a:latin typeface="Calibri" pitchFamily="34" charset="0"/>
                <a:cs typeface="Calibri" pitchFamily="34" charset="0"/>
              </a:rPr>
              <a:t>626–36.Available </a:t>
            </a:r>
            <a:r>
              <a:rPr lang="en-US" sz="1000" dirty="0">
                <a:solidFill>
                  <a:srgbClr val="333333"/>
                </a:solidFill>
                <a:latin typeface="Calibri" pitchFamily="34" charset="0"/>
                <a:cs typeface="Calibri" pitchFamily="34" charset="0"/>
              </a:rPr>
              <a:t>from: https://pubmed.ncbi.nlm.nih.gov/34373623/</a:t>
            </a:r>
          </a:p>
          <a:p>
            <a:r>
              <a:rPr lang="hr-HR" sz="1000" dirty="0">
                <a:solidFill>
                  <a:srgbClr val="333333"/>
                </a:solidFill>
                <a:latin typeface="Calibri" pitchFamily="34" charset="0"/>
                <a:cs typeface="Calibri" pitchFamily="34" charset="0"/>
              </a:rPr>
              <a:t>6</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Andrews </a:t>
            </a:r>
            <a:r>
              <a:rPr lang="en-US" sz="1000" dirty="0" err="1" smtClean="0">
                <a:solidFill>
                  <a:srgbClr val="333333"/>
                </a:solidFill>
                <a:latin typeface="Calibri" pitchFamily="34" charset="0"/>
                <a:cs typeface="Calibri" pitchFamily="34" charset="0"/>
              </a:rPr>
              <a:t>N,Stowe</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J,Kirsebom</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F,Toffa</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S,Rickeard</a:t>
            </a:r>
            <a:r>
              <a:rPr lang="en-US" sz="1000" dirty="0" smtClean="0">
                <a:solidFill>
                  <a:srgbClr val="333333"/>
                </a:solidFill>
                <a:latin typeface="Calibri" pitchFamily="34" charset="0"/>
                <a:cs typeface="Calibri" pitchFamily="34" charset="0"/>
              </a:rPr>
              <a:t> </a:t>
            </a:r>
            <a:r>
              <a:rPr lang="en-US" sz="1000" dirty="0" err="1" smtClean="0">
                <a:solidFill>
                  <a:srgbClr val="333333"/>
                </a:solidFill>
                <a:latin typeface="Calibri" pitchFamily="34" charset="0"/>
                <a:cs typeface="Calibri" pitchFamily="34" charset="0"/>
              </a:rPr>
              <a:t>T,Gallagher</a:t>
            </a:r>
            <a:r>
              <a:rPr lang="en-US" sz="1000" dirty="0" smtClean="0">
                <a:solidFill>
                  <a:srgbClr val="333333"/>
                </a:solidFill>
                <a:latin typeface="Calibri" pitchFamily="34" charset="0"/>
                <a:cs typeface="Calibri" pitchFamily="34" charset="0"/>
              </a:rPr>
              <a:t> </a:t>
            </a:r>
            <a:r>
              <a:rPr lang="en-US" sz="1000" dirty="0">
                <a:solidFill>
                  <a:srgbClr val="333333"/>
                </a:solidFill>
                <a:latin typeface="Calibri" pitchFamily="34" charset="0"/>
                <a:cs typeface="Calibri" pitchFamily="34" charset="0"/>
              </a:rPr>
              <a:t>E, et </a:t>
            </a:r>
            <a:r>
              <a:rPr lang="en-US" sz="1000" dirty="0" smtClean="0">
                <a:solidFill>
                  <a:srgbClr val="333333"/>
                </a:solidFill>
                <a:latin typeface="Calibri" pitchFamily="34" charset="0"/>
                <a:cs typeface="Calibri" pitchFamily="34" charset="0"/>
              </a:rPr>
              <a:t>al</a:t>
            </a:r>
            <a:r>
              <a:rPr lang="hr-HR" sz="1000" dirty="0" smtClean="0">
                <a:solidFill>
                  <a:srgbClr val="333333"/>
                </a:solidFill>
                <a:latin typeface="Calibri" pitchFamily="34" charset="0"/>
                <a:cs typeface="Calibri" pitchFamily="34" charset="0"/>
              </a:rPr>
              <a:t>.</a:t>
            </a:r>
            <a:r>
              <a:rPr lang="en-US" sz="1000" dirty="0" smtClean="0">
                <a:solidFill>
                  <a:srgbClr val="333333"/>
                </a:solidFill>
                <a:latin typeface="Calibri" pitchFamily="34" charset="0"/>
                <a:cs typeface="Calibri" pitchFamily="34" charset="0"/>
              </a:rPr>
              <a:t>Covid-19 </a:t>
            </a:r>
            <a:r>
              <a:rPr lang="en-US" sz="1000" dirty="0">
                <a:solidFill>
                  <a:srgbClr val="333333"/>
                </a:solidFill>
                <a:latin typeface="Calibri" pitchFamily="34" charset="0"/>
                <a:cs typeface="Calibri" pitchFamily="34" charset="0"/>
              </a:rPr>
              <a:t>Vaccine Effectiveness against the Omicron (B.1.1.529) </a:t>
            </a:r>
            <a:r>
              <a:rPr lang="en-US" sz="1000" dirty="0" err="1" smtClean="0">
                <a:solidFill>
                  <a:srgbClr val="333333"/>
                </a:solidFill>
                <a:latin typeface="Calibri" pitchFamily="34" charset="0"/>
                <a:cs typeface="Calibri" pitchFamily="34" charset="0"/>
              </a:rPr>
              <a:t>Variant.https</a:t>
            </a:r>
            <a:r>
              <a:rPr lang="en-US" sz="1000" dirty="0">
                <a:solidFill>
                  <a:srgbClr val="333333"/>
                </a:solidFill>
                <a:latin typeface="Calibri" pitchFamily="34" charset="0"/>
                <a:cs typeface="Calibri" pitchFamily="34" charset="0"/>
              </a:rPr>
              <a:t>://doi.org/101056/NEJMoa2119451 [Internet]. 2022 Mar 2 [cited 2022 May 3];386(16):</a:t>
            </a:r>
            <a:r>
              <a:rPr lang="en-US" sz="1000" dirty="0" smtClean="0">
                <a:solidFill>
                  <a:srgbClr val="333333"/>
                </a:solidFill>
                <a:latin typeface="Calibri" pitchFamily="34" charset="0"/>
                <a:cs typeface="Calibri" pitchFamily="34" charset="0"/>
              </a:rPr>
              <a:t>1532–46.Available </a:t>
            </a:r>
            <a:r>
              <a:rPr lang="en-US" sz="1000" dirty="0" err="1" smtClean="0">
                <a:solidFill>
                  <a:srgbClr val="333333"/>
                </a:solidFill>
                <a:latin typeface="Calibri" pitchFamily="34" charset="0"/>
                <a:cs typeface="Calibri" pitchFamily="34" charset="0"/>
              </a:rPr>
              <a:t>from:https</a:t>
            </a:r>
            <a:r>
              <a:rPr lang="en-US" sz="1000" dirty="0">
                <a:solidFill>
                  <a:srgbClr val="333333"/>
                </a:solidFill>
                <a:latin typeface="Calibri" pitchFamily="34" charset="0"/>
                <a:cs typeface="Calibri" pitchFamily="34" charset="0"/>
              </a:rPr>
              <a:t>://</a:t>
            </a:r>
            <a:r>
              <a:rPr lang="en-US" sz="1000" dirty="0" smtClean="0">
                <a:solidFill>
                  <a:srgbClr val="333333"/>
                </a:solidFill>
                <a:latin typeface="Calibri" pitchFamily="34" charset="0"/>
                <a:cs typeface="Calibri" pitchFamily="34" charset="0"/>
              </a:rPr>
              <a:t>www.nejm.org/doi/full/10.1056/NEJMoa2119451</a:t>
            </a:r>
            <a:endParaRPr lang="en-US" sz="1000" dirty="0">
              <a:solidFill>
                <a:srgbClr val="333333"/>
              </a:solidFill>
              <a:latin typeface="Calibri" pitchFamily="34" charset="0"/>
              <a:cs typeface="Calibri" pitchFamily="34" charset="0"/>
            </a:endParaRPr>
          </a:p>
        </p:txBody>
      </p:sp>
      <p:sp>
        <p:nvSpPr>
          <p:cNvPr id="8" name="TextBox 7"/>
          <p:cNvSpPr txBox="1"/>
          <p:nvPr/>
        </p:nvSpPr>
        <p:spPr>
          <a:xfrm>
            <a:off x="720180" y="4212918"/>
            <a:ext cx="1101000" cy="307777"/>
          </a:xfrm>
          <a:prstGeom prst="rect">
            <a:avLst/>
          </a:prstGeom>
          <a:solidFill>
            <a:schemeClr val="tx2">
              <a:lumMod val="25000"/>
            </a:schemeClr>
          </a:solidFill>
        </p:spPr>
        <p:txBody>
          <a:bodyPr wrap="square" rtlCol="0">
            <a:spAutoFit/>
          </a:bodyPr>
          <a:lstStyle/>
          <a:p>
            <a:r>
              <a:rPr lang="hr-HR" b="1" dirty="0">
                <a:solidFill>
                  <a:schemeClr val="bg1"/>
                </a:solidFill>
              </a:rPr>
              <a:t>METHODS</a:t>
            </a:r>
            <a:endParaRPr lang="en-US" b="1" dirty="0">
              <a:solidFill>
                <a:schemeClr val="bg1"/>
              </a:solidFill>
            </a:endParaRPr>
          </a:p>
        </p:txBody>
      </p:sp>
      <p:sp>
        <p:nvSpPr>
          <p:cNvPr id="9" name="TextBox 8"/>
          <p:cNvSpPr txBox="1"/>
          <p:nvPr/>
        </p:nvSpPr>
        <p:spPr>
          <a:xfrm>
            <a:off x="720180" y="2215291"/>
            <a:ext cx="514260" cy="307777"/>
          </a:xfrm>
          <a:prstGeom prst="rect">
            <a:avLst/>
          </a:prstGeom>
          <a:solidFill>
            <a:schemeClr val="tx2">
              <a:lumMod val="25000"/>
            </a:schemeClr>
          </a:solidFill>
        </p:spPr>
        <p:txBody>
          <a:bodyPr wrap="square" rtlCol="0">
            <a:spAutoFit/>
          </a:bodyPr>
          <a:lstStyle/>
          <a:p>
            <a:r>
              <a:rPr lang="hr-HR" b="1" dirty="0">
                <a:solidFill>
                  <a:schemeClr val="bg1"/>
                </a:solidFill>
              </a:rPr>
              <a:t>AIM</a:t>
            </a:r>
            <a:endParaRPr lang="en-US" b="1" dirty="0">
              <a:solidFill>
                <a:schemeClr val="bg1"/>
              </a:solidFill>
            </a:endParaRPr>
          </a:p>
        </p:txBody>
      </p:sp>
      <p:sp>
        <p:nvSpPr>
          <p:cNvPr id="10" name="TextBox 9"/>
          <p:cNvSpPr txBox="1"/>
          <p:nvPr/>
        </p:nvSpPr>
        <p:spPr>
          <a:xfrm>
            <a:off x="9518209" y="2215290"/>
            <a:ext cx="1034001" cy="307777"/>
          </a:xfrm>
          <a:prstGeom prst="rect">
            <a:avLst/>
          </a:prstGeom>
          <a:solidFill>
            <a:schemeClr val="tx2">
              <a:lumMod val="25000"/>
            </a:schemeClr>
          </a:solidFill>
        </p:spPr>
        <p:txBody>
          <a:bodyPr wrap="square" rtlCol="0">
            <a:spAutoFit/>
          </a:bodyPr>
          <a:lstStyle/>
          <a:p>
            <a:r>
              <a:rPr lang="hr-HR" b="1" dirty="0" smtClean="0">
                <a:solidFill>
                  <a:schemeClr val="bg1"/>
                </a:solidFill>
              </a:rPr>
              <a:t>RESULTS</a:t>
            </a:r>
            <a:endParaRPr lang="en-US" dirty="0">
              <a:solidFill>
                <a:schemeClr val="bg1"/>
              </a:solidFill>
            </a:endParaRPr>
          </a:p>
        </p:txBody>
      </p:sp>
      <p:sp>
        <p:nvSpPr>
          <p:cNvPr id="11" name="TextBox 10"/>
          <p:cNvSpPr txBox="1"/>
          <p:nvPr/>
        </p:nvSpPr>
        <p:spPr>
          <a:xfrm>
            <a:off x="9512113" y="4172107"/>
            <a:ext cx="1405823" cy="307777"/>
          </a:xfrm>
          <a:prstGeom prst="rect">
            <a:avLst/>
          </a:prstGeom>
          <a:solidFill>
            <a:schemeClr val="tx2">
              <a:lumMod val="25000"/>
            </a:schemeClr>
          </a:solidFill>
        </p:spPr>
        <p:txBody>
          <a:bodyPr wrap="square" rtlCol="0">
            <a:spAutoFit/>
          </a:bodyPr>
          <a:lstStyle/>
          <a:p>
            <a:r>
              <a:rPr lang="hr-HR" b="1" dirty="0">
                <a:solidFill>
                  <a:schemeClr val="bg1"/>
                </a:solidFill>
              </a:rPr>
              <a:t>CONCLUSION</a:t>
            </a:r>
            <a:endParaRPr lang="en-US" b="1" dirty="0">
              <a:solidFill>
                <a:schemeClr val="bg1"/>
              </a:solidFill>
            </a:endParaRPr>
          </a:p>
        </p:txBody>
      </p:sp>
      <p:pic>
        <p:nvPicPr>
          <p:cNvPr id="19" name="Picture 18"/>
          <p:cNvPicPr>
            <a:picLocks noChangeAspect="1"/>
          </p:cNvPicPr>
          <p:nvPr/>
        </p:nvPicPr>
        <p:blipFill rotWithShape="1">
          <a:blip r:embed="rId5">
            <a:extLst>
              <a:ext uri="{28A0092B-C50C-407E-A947-70E740481C1C}">
                <a14:useLocalDpi xmlns:a14="http://schemas.microsoft.com/office/drawing/2010/main" val="0"/>
              </a:ext>
            </a:extLst>
          </a:blip>
          <a:srcRect l="1563" t="6014" b="46828"/>
          <a:stretch/>
        </p:blipFill>
        <p:spPr>
          <a:xfrm>
            <a:off x="831273" y="5703884"/>
            <a:ext cx="7301345" cy="2623427"/>
          </a:xfrm>
          <a:prstGeom prst="rect">
            <a:avLst/>
          </a:prstGeom>
        </p:spPr>
      </p:pic>
      <p:sp>
        <p:nvSpPr>
          <p:cNvPr id="24" name="TextBox 23"/>
          <p:cNvSpPr txBox="1"/>
          <p:nvPr/>
        </p:nvSpPr>
        <p:spPr>
          <a:xfrm>
            <a:off x="636360" y="8528206"/>
            <a:ext cx="7758802" cy="307777"/>
          </a:xfrm>
          <a:prstGeom prst="rect">
            <a:avLst/>
          </a:prstGeom>
          <a:noFill/>
        </p:spPr>
        <p:txBody>
          <a:bodyPr wrap="square" rtlCol="0">
            <a:spAutoFit/>
          </a:bodyPr>
          <a:lstStyle/>
          <a:p>
            <a:r>
              <a:rPr lang="hr-HR" dirty="0" smtClean="0">
                <a:latin typeface="Calibri" pitchFamily="34" charset="0"/>
                <a:cs typeface="Calibri" pitchFamily="34" charset="0"/>
              </a:rPr>
              <a:t>CHART 1.: Mortality rate among COVID-19 patients in regular </a:t>
            </a:r>
            <a:r>
              <a:rPr lang="hr-HR" dirty="0" smtClean="0">
                <a:latin typeface="Calibri" pitchFamily="34" charset="0"/>
                <a:cs typeface="Calibri" pitchFamily="34" charset="0"/>
              </a:rPr>
              <a:t>wards (26,3%) </a:t>
            </a:r>
            <a:r>
              <a:rPr lang="hr-HR" dirty="0" smtClean="0">
                <a:latin typeface="Calibri" pitchFamily="34" charset="0"/>
                <a:cs typeface="Calibri" pitchFamily="34" charset="0"/>
              </a:rPr>
              <a:t>and </a:t>
            </a:r>
            <a:r>
              <a:rPr lang="hr-HR" dirty="0" smtClean="0">
                <a:latin typeface="Calibri" pitchFamily="34" charset="0"/>
                <a:cs typeface="Calibri" pitchFamily="34" charset="0"/>
              </a:rPr>
              <a:t>ICU (45,6%)</a:t>
            </a:r>
            <a:endParaRPr lang="en-US" dirty="0">
              <a:latin typeface="Calibri" pitchFamily="34" charset="0"/>
              <a:cs typeface="Calibri" pitchFamily="34" charset="0"/>
            </a:endParaRPr>
          </a:p>
        </p:txBody>
      </p:sp>
      <p:sp>
        <p:nvSpPr>
          <p:cNvPr id="25" name="TextBox 24"/>
          <p:cNvSpPr txBox="1"/>
          <p:nvPr/>
        </p:nvSpPr>
        <p:spPr>
          <a:xfrm>
            <a:off x="9400584" y="8544093"/>
            <a:ext cx="4625412" cy="523220"/>
          </a:xfrm>
          <a:prstGeom prst="rect">
            <a:avLst/>
          </a:prstGeom>
          <a:noFill/>
        </p:spPr>
        <p:txBody>
          <a:bodyPr wrap="square" rtlCol="0">
            <a:spAutoFit/>
          </a:bodyPr>
          <a:lstStyle/>
          <a:p>
            <a:r>
              <a:rPr lang="hr-HR" dirty="0" smtClean="0">
                <a:latin typeface="Calibri" pitchFamily="34" charset="0"/>
                <a:cs typeface="Calibri" pitchFamily="34" charset="0"/>
              </a:rPr>
              <a:t>CHART </a:t>
            </a:r>
            <a:r>
              <a:rPr lang="hr-HR" dirty="0" smtClean="0">
                <a:latin typeface="Calibri" pitchFamily="34" charset="0"/>
                <a:cs typeface="Calibri" pitchFamily="34" charset="0"/>
              </a:rPr>
              <a:t>2</a:t>
            </a:r>
            <a:r>
              <a:rPr lang="hr-HR" dirty="0" smtClean="0">
                <a:latin typeface="Calibri" pitchFamily="34" charset="0"/>
                <a:cs typeface="Calibri" pitchFamily="34" charset="0"/>
              </a:rPr>
              <a:t>.: P</a:t>
            </a:r>
            <a:r>
              <a:rPr lang="en-US" dirty="0" err="1" smtClean="0">
                <a:latin typeface="Calibri" pitchFamily="34" charset="0"/>
                <a:cs typeface="Calibri" pitchFamily="34" charset="0"/>
              </a:rPr>
              <a:t>roportion</a:t>
            </a:r>
            <a:r>
              <a:rPr lang="en-US" dirty="0" smtClean="0">
                <a:latin typeface="Calibri" pitchFamily="34" charset="0"/>
                <a:cs typeface="Calibri" pitchFamily="34" charset="0"/>
              </a:rPr>
              <a:t> </a:t>
            </a:r>
            <a:r>
              <a:rPr lang="en-US" dirty="0">
                <a:latin typeface="Calibri" pitchFamily="34" charset="0"/>
                <a:cs typeface="Calibri" pitchFamily="34" charset="0"/>
              </a:rPr>
              <a:t>of </a:t>
            </a:r>
            <a:r>
              <a:rPr lang="en-US" dirty="0" smtClean="0">
                <a:latin typeface="Calibri" pitchFamily="34" charset="0"/>
                <a:cs typeface="Calibri" pitchFamily="34" charset="0"/>
              </a:rPr>
              <a:t>patients with</a:t>
            </a:r>
            <a:r>
              <a:rPr lang="hr-HR" dirty="0" smtClean="0">
                <a:latin typeface="Calibri" pitchFamily="34" charset="0"/>
                <a:cs typeface="Calibri" pitchFamily="34" charset="0"/>
              </a:rPr>
              <a:t> lethal COVID-19 </a:t>
            </a:r>
            <a:r>
              <a:rPr lang="hr-HR" dirty="0" smtClean="0">
                <a:latin typeface="Calibri" pitchFamily="34" charset="0"/>
                <a:cs typeface="Calibri" pitchFamily="34" charset="0"/>
              </a:rPr>
              <a:t>who had </a:t>
            </a:r>
            <a:r>
              <a:rPr lang="hr-HR" dirty="0" smtClean="0">
                <a:latin typeface="Calibri" pitchFamily="34" charset="0"/>
                <a:cs typeface="Calibri" pitchFamily="34" charset="0"/>
              </a:rPr>
              <a:t>preexisting comorbidities</a:t>
            </a:r>
            <a:endParaRPr lang="en-US" dirty="0">
              <a:latin typeface="Calibri" pitchFamily="34" charset="0"/>
              <a:cs typeface="Calibri" pitchFamily="34" charset="0"/>
            </a:endParaRPr>
          </a:p>
        </p:txBody>
      </p:sp>
      <p:sp>
        <p:nvSpPr>
          <p:cNvPr id="26" name="TextBox 25"/>
          <p:cNvSpPr txBox="1"/>
          <p:nvPr/>
        </p:nvSpPr>
        <p:spPr>
          <a:xfrm>
            <a:off x="14444329" y="8557948"/>
            <a:ext cx="3649705" cy="523220"/>
          </a:xfrm>
          <a:prstGeom prst="rect">
            <a:avLst/>
          </a:prstGeom>
          <a:noFill/>
        </p:spPr>
        <p:txBody>
          <a:bodyPr wrap="square" rtlCol="0">
            <a:spAutoFit/>
          </a:bodyPr>
          <a:lstStyle/>
          <a:p>
            <a:r>
              <a:rPr lang="hr-HR" dirty="0" smtClean="0">
                <a:latin typeface="Calibri" pitchFamily="34" charset="0"/>
                <a:cs typeface="Calibri" pitchFamily="34" charset="0"/>
              </a:rPr>
              <a:t>CHART 3.: Vaccination status  among </a:t>
            </a:r>
            <a:r>
              <a:rPr lang="hr-HR" dirty="0">
                <a:latin typeface="Calibri" pitchFamily="34" charset="0"/>
                <a:cs typeface="Calibri" pitchFamily="34" charset="0"/>
              </a:rPr>
              <a:t> patients with fatal </a:t>
            </a:r>
            <a:r>
              <a:rPr lang="hr-HR" dirty="0" smtClean="0">
                <a:latin typeface="Calibri" pitchFamily="34" charset="0"/>
                <a:cs typeface="Calibri" pitchFamily="34" charset="0"/>
              </a:rPr>
              <a:t>outcome</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290</Words>
  <Application>Microsoft Office PowerPoint</Application>
  <PresentationFormat>Custom</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COVID-19 RELATED MORTALITY IN CLINIC FOR RESPIRATORY DISEASES “JORDANOVAC”, UNIVERSITY HOSPITAL CENTRE ZAGREB  DARAPI D.1, Samaržija M.1, 2, Pavliša G.1, 2, Popović F.1, Baričević D.1, Pevec B.1, Tolić E.1, Radić V.2, Doder F.2, Batarilo M.1, Muršić D.1, Štajduhar A.1, Vukić Dugac A.2, 1 1 University Hospital Centre Zagreb - Clinic for Respiratory Diseases “Jordanovac” 2 University of Zagreb - School of Medicine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RELATED MORTALITY IN CLINIC FOR RESPIRATORY DISEASES “JORDANOVAC”, UNIVERSITY HOSPITAL CENTRE ZAGREB  DARAPI D.1, Samaržija M.1, 2, Pavliša G.1, 2, Popović F.1, Baričević D.1, Pevec B.1, Tolić E.1, Radić V.2, Doder F.2, Batarilo M.1, Muršić D.1, Štajduhar A.1, Vukić Dugac A.2, 1  1 University Hospital Centre Zagreb - Clinic for Respiratory Diseases “Jordanovac”  2 University of Zagreb - School of Medicine</dc:title>
  <dc:creator>Dora Darapi</dc:creator>
  <cp:lastModifiedBy>Dora</cp:lastModifiedBy>
  <cp:revision>25</cp:revision>
  <dcterms:modified xsi:type="dcterms:W3CDTF">2022-05-08T14:09:15Z</dcterms:modified>
</cp:coreProperties>
</file>