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12192000" cy="6858000"/>
  <p:notesSz cx="7559675" cy="1069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 /><Relationship Id="rId3" Type="http://schemas.openxmlformats.org/officeDocument/2006/relationships/notesMaster" Target="notesMasters/notesMaster1.xml" /><Relationship Id="rId7" Type="http://schemas.openxmlformats.org/officeDocument/2006/relationships/theme" Target="theme/theme1.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viewProps" Target="viewProps.xml" /><Relationship Id="rId5" Type="http://schemas.openxmlformats.org/officeDocument/2006/relationships/presProps" Target="presProps.xml" /><Relationship Id="rId4" Type="http://schemas.openxmlformats.org/officeDocument/2006/relationships/handoutMaster" Target="handoutMasters/handoutMaster1.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6" name="Header Placeholder 5">
            <a:extLst>
              <a:ext uri="{FF2B5EF4-FFF2-40B4-BE49-F238E27FC236}">
                <a16:creationId xmlns:a16="http://schemas.microsoft.com/office/drawing/2014/main" id="{54526EEC-D713-A86F-26FC-B04CD6C2A550}"/>
              </a:ext>
            </a:extLst>
          </p:cNvPr>
          <p:cNvSpPr txBox="1">
            <a:spLocks noGrp="1"/>
          </p:cNvSpPr>
          <p:nvPr>
            <p:ph type="hdr" sz="quarter"/>
          </p:nvPr>
        </p:nvSpPr>
        <p:spPr>
          <a:xfrm>
            <a:off x="0" y="0"/>
            <a:ext cx="3280680" cy="534240"/>
          </a:xfrm>
          <a:prstGeom prst="rect">
            <a:avLst/>
          </a:prstGeom>
          <a:noFill/>
          <a:ln>
            <a:noFill/>
          </a:ln>
        </p:spPr>
        <p:txBody>
          <a:bodyPr vert="horz" wrap="none" lIns="90000" tIns="45000" rIns="90000" bIns="45000" anchorCtr="0" compatLnSpc="0">
            <a:noAutofit/>
          </a:bodyPr>
          <a:lstStyle/>
          <a:p>
            <a:pPr marL="0" marR="0" lvl="0" indent="0" rtl="0" hangingPunct="0">
              <a:lnSpc>
                <a:spcPct val="100000"/>
              </a:lnSpc>
              <a:spcBef>
                <a:spcPts val="0"/>
              </a:spcBef>
              <a:spcAft>
                <a:spcPts val="0"/>
              </a:spcAft>
              <a:buNone/>
              <a:tabLst/>
              <a:defRPr sz="1400"/>
            </a:pPr>
            <a:endParaRPr lang="hr-HR" sz="1400" b="0" i="0" u="none" strike="noStrike" kern="1200">
              <a:ln>
                <a:noFill/>
              </a:ln>
              <a:latin typeface="Arial" pitchFamily="18"/>
              <a:ea typeface="Microsoft YaHei" pitchFamily="2"/>
              <a:cs typeface="Mangal" pitchFamily="2"/>
            </a:endParaRPr>
          </a:p>
        </p:txBody>
      </p:sp>
      <p:sp>
        <p:nvSpPr>
          <p:cNvPr id="7" name="Date Placeholder 6">
            <a:extLst>
              <a:ext uri="{FF2B5EF4-FFF2-40B4-BE49-F238E27FC236}">
                <a16:creationId xmlns:a16="http://schemas.microsoft.com/office/drawing/2014/main" id="{8D322E48-430C-9AA4-04B5-865EE94BC99F}"/>
              </a:ext>
            </a:extLst>
          </p:cNvPr>
          <p:cNvSpPr txBox="1">
            <a:spLocks noGrp="1"/>
          </p:cNvSpPr>
          <p:nvPr>
            <p:ph type="dt" sz="quarter" idx="1"/>
          </p:nvPr>
        </p:nvSpPr>
        <p:spPr>
          <a:xfrm>
            <a:off x="4278960" y="0"/>
            <a:ext cx="3280680" cy="534240"/>
          </a:xfrm>
          <a:prstGeom prst="rect">
            <a:avLst/>
          </a:prstGeom>
          <a:noFill/>
          <a:ln>
            <a:noFill/>
          </a:ln>
        </p:spPr>
        <p:txBody>
          <a:bodyPr vert="horz" wrap="none" lIns="90000" tIns="45000" rIns="90000" bIns="45000" anchorCtr="0" compatLnSpc="0">
            <a:noAutofit/>
          </a:bodyPr>
          <a:lstStyle/>
          <a:p>
            <a:pPr marL="0" marR="0" lvl="0" indent="0" algn="r" rtl="0" hangingPunct="0">
              <a:lnSpc>
                <a:spcPct val="100000"/>
              </a:lnSpc>
              <a:spcBef>
                <a:spcPts val="0"/>
              </a:spcBef>
              <a:spcAft>
                <a:spcPts val="0"/>
              </a:spcAft>
              <a:buNone/>
              <a:tabLst/>
              <a:defRPr sz="1400"/>
            </a:pPr>
            <a:endParaRPr lang="hr-HR" sz="1400" b="0" i="0" u="none" strike="noStrike" kern="1200">
              <a:ln>
                <a:noFill/>
              </a:ln>
              <a:latin typeface="Arial" pitchFamily="18"/>
              <a:ea typeface="Microsoft YaHei" pitchFamily="2"/>
              <a:cs typeface="Mangal" pitchFamily="2"/>
            </a:endParaRPr>
          </a:p>
        </p:txBody>
      </p:sp>
      <p:sp>
        <p:nvSpPr>
          <p:cNvPr id="8" name="Footer Placeholder 7">
            <a:extLst>
              <a:ext uri="{FF2B5EF4-FFF2-40B4-BE49-F238E27FC236}">
                <a16:creationId xmlns:a16="http://schemas.microsoft.com/office/drawing/2014/main" id="{CD3AAD9B-12E0-B75E-AD74-3CFCD50EA263}"/>
              </a:ext>
            </a:extLst>
          </p:cNvPr>
          <p:cNvSpPr txBox="1">
            <a:spLocks noGrp="1"/>
          </p:cNvSpPr>
          <p:nvPr>
            <p:ph type="ftr" sz="quarter" idx="2"/>
          </p:nvPr>
        </p:nvSpPr>
        <p:spPr>
          <a:xfrm>
            <a:off x="0" y="10157400"/>
            <a:ext cx="3280680" cy="534240"/>
          </a:xfrm>
          <a:prstGeom prst="rect">
            <a:avLst/>
          </a:prstGeom>
          <a:noFill/>
          <a:ln>
            <a:noFill/>
          </a:ln>
        </p:spPr>
        <p:txBody>
          <a:bodyPr vert="horz" wrap="none" lIns="90000" tIns="45000" rIns="90000" bIns="45000" anchor="b" anchorCtr="0" compatLnSpc="0">
            <a:noAutofit/>
          </a:bodyPr>
          <a:lstStyle/>
          <a:p>
            <a:pPr marL="0" marR="0" lvl="0" indent="0" rtl="0" hangingPunct="0">
              <a:lnSpc>
                <a:spcPct val="100000"/>
              </a:lnSpc>
              <a:spcBef>
                <a:spcPts val="0"/>
              </a:spcBef>
              <a:spcAft>
                <a:spcPts val="0"/>
              </a:spcAft>
              <a:buNone/>
              <a:tabLst/>
              <a:defRPr sz="1400"/>
            </a:pPr>
            <a:endParaRPr lang="hr-HR" sz="1400" b="0" i="0" u="none" strike="noStrike" kern="1200">
              <a:ln>
                <a:noFill/>
              </a:ln>
              <a:latin typeface="Arial" pitchFamily="18"/>
              <a:ea typeface="Microsoft YaHei" pitchFamily="2"/>
              <a:cs typeface="Mangal" pitchFamily="2"/>
            </a:endParaRPr>
          </a:p>
        </p:txBody>
      </p:sp>
      <p:sp>
        <p:nvSpPr>
          <p:cNvPr id="9" name="Slide Number Placeholder 8">
            <a:extLst>
              <a:ext uri="{FF2B5EF4-FFF2-40B4-BE49-F238E27FC236}">
                <a16:creationId xmlns:a16="http://schemas.microsoft.com/office/drawing/2014/main" id="{78E4C06D-A308-D47F-F7F9-C7A941E3C7AA}"/>
              </a:ext>
            </a:extLst>
          </p:cNvPr>
          <p:cNvSpPr txBox="1">
            <a:spLocks noGrp="1"/>
          </p:cNvSpPr>
          <p:nvPr>
            <p:ph type="sldNum" sz="quarter" idx="3"/>
          </p:nvPr>
        </p:nvSpPr>
        <p:spPr>
          <a:xfrm>
            <a:off x="4278960" y="10157400"/>
            <a:ext cx="3280680" cy="534240"/>
          </a:xfrm>
          <a:prstGeom prst="rect">
            <a:avLst/>
          </a:prstGeom>
          <a:noFill/>
          <a:ln>
            <a:noFill/>
          </a:ln>
        </p:spPr>
        <p:txBody>
          <a:bodyPr vert="horz" wrap="none" lIns="90000" tIns="45000" rIns="90000" bIns="45000" anchor="b" anchorCtr="0" compatLnSpc="0">
            <a:noAutofit/>
          </a:bodyPr>
          <a:lstStyle/>
          <a:p>
            <a:pPr marL="0" marR="0" lvl="0" indent="0" algn="r" rtl="0" hangingPunct="0">
              <a:lnSpc>
                <a:spcPct val="100000"/>
              </a:lnSpc>
              <a:spcBef>
                <a:spcPts val="0"/>
              </a:spcBef>
              <a:spcAft>
                <a:spcPts val="0"/>
              </a:spcAft>
              <a:buNone/>
              <a:tabLst/>
              <a:defRPr sz="1400"/>
            </a:pPr>
            <a:fld id="{C234477B-20B4-4A93-AE17-CB55BF7DF500}" type="slidenum">
              <a:t>‹#›</a:t>
            </a:fld>
            <a:endParaRPr lang="hr-HR" sz="1400" b="0" i="0" u="none" strike="noStrike" kern="1200">
              <a:ln>
                <a:noFill/>
              </a:ln>
              <a:latin typeface="Arial" pitchFamily="18"/>
              <a:ea typeface="Microsoft YaHei" pitchFamily="2"/>
              <a:cs typeface="Mangal" pitchFamily="2"/>
            </a:endParaRPr>
          </a:p>
        </p:txBody>
      </p:sp>
      <p:sp>
        <p:nvSpPr>
          <p:cNvPr id="2" name="Header Placeholder 1">
            <a:extLst>
              <a:ext uri="{FF2B5EF4-FFF2-40B4-BE49-F238E27FC236}">
                <a16:creationId xmlns:a16="http://schemas.microsoft.com/office/drawing/2014/main" id="{DFF653E3-2610-9725-7A1A-0BC5C69D5128}"/>
              </a:ext>
            </a:extLst>
          </p:cNvPr>
          <p:cNvSpPr>
            <a:spLocks noGrp="1"/>
          </p:cNvSpPr>
          <p:nvPr>
            <p:ph type="hdr" sz="quarter"/>
          </p:nvPr>
        </p:nvSpPr>
        <p:spPr>
          <a:xfrm>
            <a:off x="0" y="0"/>
            <a:ext cx="3276600" cy="53657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CF192FF-27C9-E50D-B3AD-96B6BE37671D}"/>
              </a:ext>
            </a:extLst>
          </p:cNvPr>
          <p:cNvSpPr>
            <a:spLocks noGrp="1"/>
          </p:cNvSpPr>
          <p:nvPr>
            <p:ph type="dt" sz="quarter" idx="1"/>
          </p:nvPr>
        </p:nvSpPr>
        <p:spPr>
          <a:xfrm>
            <a:off x="4281488" y="0"/>
            <a:ext cx="3276600" cy="536575"/>
          </a:xfrm>
          <a:prstGeom prst="rect">
            <a:avLst/>
          </a:prstGeom>
        </p:spPr>
        <p:txBody>
          <a:bodyPr vert="horz" lIns="91440" tIns="45720" rIns="91440" bIns="45720" rtlCol="0"/>
          <a:lstStyle>
            <a:lvl1pPr algn="r">
              <a:defRPr sz="1200"/>
            </a:lvl1pPr>
          </a:lstStyle>
          <a:p>
            <a:fld id="{F0C4E868-6B12-4085-A681-87001277AF55}" type="datetimeFigureOut">
              <a:t>14.5.2022.</a:t>
            </a:fld>
            <a:endParaRPr lang="en-US"/>
          </a:p>
        </p:txBody>
      </p:sp>
      <p:sp>
        <p:nvSpPr>
          <p:cNvPr id="4" name="Footer Placeholder 3">
            <a:extLst>
              <a:ext uri="{FF2B5EF4-FFF2-40B4-BE49-F238E27FC236}">
                <a16:creationId xmlns:a16="http://schemas.microsoft.com/office/drawing/2014/main" id="{DAEE5EFE-9A4B-6875-7579-4F89792CBF1F}"/>
              </a:ext>
            </a:extLst>
          </p:cNvPr>
          <p:cNvSpPr>
            <a:spLocks noGrp="1"/>
          </p:cNvSpPr>
          <p:nvPr>
            <p:ph type="ftr" sz="quarter" idx="2"/>
          </p:nvPr>
        </p:nvSpPr>
        <p:spPr>
          <a:xfrm>
            <a:off x="0" y="10155238"/>
            <a:ext cx="3276600" cy="53657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CDC3B15-BF6D-C8EA-6858-C7C24081A6C3}"/>
              </a:ext>
            </a:extLst>
          </p:cNvPr>
          <p:cNvSpPr>
            <a:spLocks noGrp="1"/>
          </p:cNvSpPr>
          <p:nvPr>
            <p:ph type="sldNum" sz="quarter" idx="3"/>
          </p:nvPr>
        </p:nvSpPr>
        <p:spPr>
          <a:xfrm>
            <a:off x="4281488" y="10155238"/>
            <a:ext cx="3276600" cy="536575"/>
          </a:xfrm>
          <a:prstGeom prst="rect">
            <a:avLst/>
          </a:prstGeom>
        </p:spPr>
        <p:txBody>
          <a:bodyPr vert="horz" lIns="91440" tIns="45720" rIns="91440" bIns="45720" rtlCol="0" anchor="b"/>
          <a:lstStyle>
            <a:lvl1pPr algn="r">
              <a:defRPr sz="1200"/>
            </a:lvl1pPr>
          </a:lstStyle>
          <a:p>
            <a:fld id="{91FB6532-18BC-49E0-B37D-86C36EBF5A06}" type="slidenum">
              <a:t>‹#›</a:t>
            </a:fld>
            <a:endParaRPr lang="en-US"/>
          </a:p>
        </p:txBody>
      </p:sp>
    </p:spTree>
    <p:extLst>
      <p:ext uri="{BB962C8B-B14F-4D97-AF65-F5344CB8AC3E}">
        <p14:creationId xmlns:p14="http://schemas.microsoft.com/office/powerpoint/2010/main" val="11062026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276600" cy="5365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281488" y="0"/>
            <a:ext cx="3276600" cy="536575"/>
          </a:xfrm>
          <a:prstGeom prst="rect">
            <a:avLst/>
          </a:prstGeom>
        </p:spPr>
        <p:txBody>
          <a:bodyPr vert="horz" lIns="91440" tIns="45720" rIns="91440" bIns="45720" rtlCol="0"/>
          <a:lstStyle>
            <a:lvl1pPr algn="r">
              <a:defRPr sz="1200"/>
            </a:lvl1pPr>
          </a:lstStyle>
          <a:p>
            <a:fld id="{D2B2F2B5-D6BF-4C3F-9051-5B56B9A7C567}" type="datetimeFigureOut">
              <a:t>14.5.2022.</a:t>
            </a:fld>
            <a:endParaRPr lang="en-US"/>
          </a:p>
        </p:txBody>
      </p:sp>
      <p:sp>
        <p:nvSpPr>
          <p:cNvPr id="4" name="Slide Image Placeholder 3"/>
          <p:cNvSpPr>
            <a:spLocks noGrp="1" noRot="1" noChangeAspect="1"/>
          </p:cNvSpPr>
          <p:nvPr>
            <p:ph type="sldImg" idx="2"/>
          </p:nvPr>
        </p:nvSpPr>
        <p:spPr>
          <a:xfrm>
            <a:off x="573088" y="1336675"/>
            <a:ext cx="6413500" cy="36083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55650" y="5145088"/>
            <a:ext cx="6048375" cy="42100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Image Placeholder 7">
            <a:extLst>
              <a:ext uri="{FF2B5EF4-FFF2-40B4-BE49-F238E27FC236}">
                <a16:creationId xmlns:a16="http://schemas.microsoft.com/office/drawing/2014/main" id="{50B4746E-3F78-7368-D189-679ADE7ED19E}"/>
              </a:ext>
            </a:extLst>
          </p:cNvPr>
          <p:cNvSpPr>
            <a:spLocks noGrp="1" noRot="1" noChangeAspect="1"/>
          </p:cNvSpPr>
          <p:nvPr>
            <p:ph type="sldImg" idx="2"/>
          </p:nvPr>
        </p:nvSpPr>
        <p:spPr>
          <a:xfrm>
            <a:off x="1107000" y="812520"/>
            <a:ext cx="5345280" cy="4008959"/>
          </a:xfrm>
          <a:prstGeom prst="rect">
            <a:avLst/>
          </a:prstGeom>
          <a:noFill/>
          <a:ln>
            <a:noFill/>
            <a:prstDash val="solid"/>
          </a:ln>
        </p:spPr>
      </p:sp>
      <p:sp>
        <p:nvSpPr>
          <p:cNvPr id="9" name="Notes Placeholder 8">
            <a:extLst>
              <a:ext uri="{FF2B5EF4-FFF2-40B4-BE49-F238E27FC236}">
                <a16:creationId xmlns:a16="http://schemas.microsoft.com/office/drawing/2014/main" id="{78F237AF-039C-019B-DA4F-E172D26E47D4}"/>
              </a:ext>
            </a:extLst>
          </p:cNvPr>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hr-HR"/>
          </a:p>
        </p:txBody>
      </p:sp>
      <p:sp>
        <p:nvSpPr>
          <p:cNvPr id="10" name="Header Placeholder 9">
            <a:extLst>
              <a:ext uri="{FF2B5EF4-FFF2-40B4-BE49-F238E27FC236}">
                <a16:creationId xmlns:a16="http://schemas.microsoft.com/office/drawing/2014/main" id="{3D46C0BC-63EA-A427-4482-61EB77272C15}"/>
              </a:ext>
            </a:extLst>
          </p:cNvPr>
          <p:cNvSpPr txBox="1">
            <a:spLocks noGrp="1"/>
          </p:cNvSpPr>
          <p:nvPr>
            <p:ph type="hdr" sz="quarter"/>
          </p:nvPr>
        </p:nvSpPr>
        <p:spPr>
          <a:xfrm>
            <a:off x="0" y="0"/>
            <a:ext cx="3280680" cy="534240"/>
          </a:xfrm>
          <a:prstGeom prst="rect">
            <a:avLst/>
          </a:prstGeom>
          <a:noFill/>
          <a:ln>
            <a:noFill/>
          </a:ln>
        </p:spPr>
        <p:txBody>
          <a:bodyPr lIns="0" tIns="0" rIns="0" bIns="0" anchorCtr="0">
            <a:noAutofit/>
          </a:bodyPr>
          <a:lstStyle>
            <a:lvl1pPr lvl="0" rtl="0" hangingPunct="0">
              <a:buNone/>
              <a:tabLst/>
              <a:defRPr lang="hr-HR" sz="1400" kern="1200">
                <a:latin typeface="Times New Roman" pitchFamily="18"/>
                <a:ea typeface="Arial Unicode MS" pitchFamily="2"/>
                <a:cs typeface="Tahoma" pitchFamily="2"/>
              </a:defRPr>
            </a:lvl1pPr>
          </a:lstStyle>
          <a:p>
            <a:pPr lvl="0"/>
            <a:endParaRPr lang="hr-HR"/>
          </a:p>
        </p:txBody>
      </p:sp>
      <p:sp>
        <p:nvSpPr>
          <p:cNvPr id="11" name="Date Placeholder 10">
            <a:extLst>
              <a:ext uri="{FF2B5EF4-FFF2-40B4-BE49-F238E27FC236}">
                <a16:creationId xmlns:a16="http://schemas.microsoft.com/office/drawing/2014/main" id="{AD76E48E-5718-F5B2-8583-444449DFE225}"/>
              </a:ext>
            </a:extLst>
          </p:cNvPr>
          <p:cNvSpPr txBox="1">
            <a:spLocks noGrp="1"/>
          </p:cNvSpPr>
          <p:nvPr>
            <p:ph type="dt" idx="1"/>
          </p:nvPr>
        </p:nvSpPr>
        <p:spPr>
          <a:xfrm>
            <a:off x="4278960" y="0"/>
            <a:ext cx="3280680" cy="534240"/>
          </a:xfrm>
          <a:prstGeom prst="rect">
            <a:avLst/>
          </a:prstGeom>
          <a:noFill/>
          <a:ln>
            <a:noFill/>
          </a:ln>
        </p:spPr>
        <p:txBody>
          <a:bodyPr lIns="0" tIns="0" rIns="0" bIns="0" anchorCtr="0">
            <a:noAutofit/>
          </a:bodyPr>
          <a:lstStyle>
            <a:lvl1pPr lvl="0" algn="r" rtl="0" hangingPunct="0">
              <a:buNone/>
              <a:tabLst/>
              <a:defRPr lang="hr-HR" sz="1400" kern="1200">
                <a:latin typeface="Times New Roman" pitchFamily="18"/>
                <a:ea typeface="Arial Unicode MS" pitchFamily="2"/>
                <a:cs typeface="Tahoma" pitchFamily="2"/>
              </a:defRPr>
            </a:lvl1pPr>
          </a:lstStyle>
          <a:p>
            <a:pPr lvl="0"/>
            <a:endParaRPr lang="hr-HR"/>
          </a:p>
        </p:txBody>
      </p:sp>
      <p:sp>
        <p:nvSpPr>
          <p:cNvPr id="12" name="Footer Placeholder 11">
            <a:extLst>
              <a:ext uri="{FF2B5EF4-FFF2-40B4-BE49-F238E27FC236}">
                <a16:creationId xmlns:a16="http://schemas.microsoft.com/office/drawing/2014/main" id="{1E96ECFF-F8AB-0A92-BD7E-B934FE4D59E8}"/>
              </a:ext>
            </a:extLst>
          </p:cNvPr>
          <p:cNvSpPr txBox="1">
            <a:spLocks noGrp="1"/>
          </p:cNvSpPr>
          <p:nvPr>
            <p:ph type="ftr" sz="quarter" idx="4"/>
          </p:nvPr>
        </p:nvSpPr>
        <p:spPr>
          <a:xfrm>
            <a:off x="0" y="10157400"/>
            <a:ext cx="3280680" cy="534240"/>
          </a:xfrm>
          <a:prstGeom prst="rect">
            <a:avLst/>
          </a:prstGeom>
          <a:noFill/>
          <a:ln>
            <a:noFill/>
          </a:ln>
        </p:spPr>
        <p:txBody>
          <a:bodyPr lIns="0" tIns="0" rIns="0" bIns="0" anchor="b" anchorCtr="0">
            <a:noAutofit/>
          </a:bodyPr>
          <a:lstStyle>
            <a:lvl1pPr lvl="0" rtl="0" hangingPunct="0">
              <a:buNone/>
              <a:tabLst/>
              <a:defRPr lang="hr-HR" sz="1400" kern="1200">
                <a:latin typeface="Times New Roman" pitchFamily="18"/>
                <a:ea typeface="Arial Unicode MS" pitchFamily="2"/>
                <a:cs typeface="Tahoma" pitchFamily="2"/>
              </a:defRPr>
            </a:lvl1pPr>
          </a:lstStyle>
          <a:p>
            <a:pPr lvl="0"/>
            <a:endParaRPr lang="hr-HR"/>
          </a:p>
        </p:txBody>
      </p:sp>
      <p:sp>
        <p:nvSpPr>
          <p:cNvPr id="13" name="Slide Number Placeholder 12">
            <a:extLst>
              <a:ext uri="{FF2B5EF4-FFF2-40B4-BE49-F238E27FC236}">
                <a16:creationId xmlns:a16="http://schemas.microsoft.com/office/drawing/2014/main" id="{23234D0C-3050-23EB-F2EA-666EDAA287F0}"/>
              </a:ext>
            </a:extLst>
          </p:cNvPr>
          <p:cNvSpPr txBox="1">
            <a:spLocks noGrp="1"/>
          </p:cNvSpPr>
          <p:nvPr>
            <p:ph type="sldNum" sz="quarter" idx="5"/>
          </p:nvPr>
        </p:nvSpPr>
        <p:spPr>
          <a:xfrm>
            <a:off x="4278960" y="10157400"/>
            <a:ext cx="3280680" cy="534240"/>
          </a:xfrm>
          <a:prstGeom prst="rect">
            <a:avLst/>
          </a:prstGeom>
          <a:noFill/>
          <a:ln>
            <a:noFill/>
          </a:ln>
        </p:spPr>
        <p:txBody>
          <a:bodyPr lIns="0" tIns="0" rIns="0" bIns="0" anchor="b" anchorCtr="0">
            <a:noAutofit/>
          </a:bodyPr>
          <a:lstStyle>
            <a:lvl1pPr lvl="0" algn="r" rtl="0" hangingPunct="0">
              <a:buNone/>
              <a:tabLst/>
              <a:defRPr lang="hr-HR" sz="1400" kern="1200">
                <a:latin typeface="Times New Roman" pitchFamily="18"/>
                <a:ea typeface="Arial Unicode MS" pitchFamily="2"/>
                <a:cs typeface="Tahoma" pitchFamily="2"/>
              </a:defRPr>
            </a:lvl1pPr>
          </a:lstStyle>
          <a:p>
            <a:pPr lvl="0"/>
            <a:fld id="{B042E8E0-E8DC-483D-AC5D-2842DE1220B7}" type="slidenum">
              <a:t>‹#›</a:t>
            </a:fld>
            <a:endParaRPr lang="hr-HR"/>
          </a:p>
        </p:txBody>
      </p:sp>
      <p:sp>
        <p:nvSpPr>
          <p:cNvPr id="6" name="Footer Placeholder 5"/>
          <p:cNvSpPr>
            <a:spLocks noGrp="1"/>
          </p:cNvSpPr>
          <p:nvPr>
            <p:ph type="ftr" sz="quarter" idx="4"/>
          </p:nvPr>
        </p:nvSpPr>
        <p:spPr>
          <a:xfrm>
            <a:off x="0" y="10155238"/>
            <a:ext cx="3276600" cy="5365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281488" y="10155238"/>
            <a:ext cx="3276600" cy="536575"/>
          </a:xfrm>
          <a:prstGeom prst="rect">
            <a:avLst/>
          </a:prstGeom>
        </p:spPr>
        <p:txBody>
          <a:bodyPr vert="horz" lIns="91440" tIns="45720" rIns="91440" bIns="45720" rtlCol="0" anchor="b"/>
          <a:lstStyle>
            <a:lvl1pPr algn="r">
              <a:defRPr sz="1200"/>
            </a:lvl1pPr>
          </a:lstStyle>
          <a:p>
            <a:fld id="{AC326483-F430-44F9-BCA9-5F36129B9B67}" type="slidenum">
              <a:t>‹#›</a:t>
            </a:fld>
            <a:endParaRPr lang="en-US"/>
          </a:p>
        </p:txBody>
      </p:sp>
    </p:spTree>
    <p:extLst>
      <p:ext uri="{BB962C8B-B14F-4D97-AF65-F5344CB8AC3E}">
        <p14:creationId xmlns:p14="http://schemas.microsoft.com/office/powerpoint/2010/main" val="1420161202"/>
      </p:ext>
    </p:extLst>
  </p:cSld>
  <p:clrMap bg1="lt1" tx1="dk1" bg2="lt2" tx2="dk2" accent1="accent1" accent2="accent2" accent3="accent3" accent4="accent4" accent5="accent5" accent6="accent6" hlink="hlink" folHlink="folHlink"/>
  <p:notesStyle>
    <a:lvl1pPr marL="216000" marR="0" indent="-216000" rtl="0" hangingPunct="0">
      <a:tabLst/>
      <a:defRPr lang="hr-HR" sz="2000" b="0" i="0" u="none" strike="noStrike" kern="1200">
        <a:ln>
          <a:noFill/>
        </a:ln>
        <a:latin typeface="Arial" pitchFamily="18"/>
        <a:ea typeface="Microsoft YaHei"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2">
            <a:extLst>
              <a:ext uri="{FF2B5EF4-FFF2-40B4-BE49-F238E27FC236}">
                <a16:creationId xmlns:a16="http://schemas.microsoft.com/office/drawing/2014/main" id="{448AACF8-D899-F061-5915-584043290FE9}"/>
              </a:ext>
            </a:extLst>
          </p:cNvPr>
          <p:cNvSpPr txBox="1">
            <a:spLocks noGrp="1"/>
          </p:cNvSpPr>
          <p:nvPr/>
        </p:nvSpPr>
        <p:spPr>
          <a:xfrm>
            <a:off x="4281488" y="0"/>
            <a:ext cx="3276600" cy="536575"/>
          </a:xfrm>
          <a:prstGeom prst="rect">
            <a:avLst/>
          </a:prstGeom>
          <a:noFill/>
        </p:spPr>
        <p:txBody>
          <a:bodyPr vert="horz" lIns="91440" tIns="45720" rIns="91440" bIns="45720" rtlCol="0"/>
          <a:lstStyle/>
          <a:p>
            <a:pPr marL="0" marR="0" lvl="0" indent="0" algn="r" defTabSz="914400" rtl="0" eaLnBrk="1" fontAlgn="auto" latinLnBrk="0" hangingPunct="1">
              <a:lnSpc>
                <a:spcPct val="100000"/>
              </a:lnSpc>
              <a:spcBef>
                <a:spcPts val="0"/>
              </a:spcBef>
              <a:spcAft>
                <a:spcPts val="0"/>
              </a:spcAft>
              <a:buClrTx/>
              <a:buSzTx/>
              <a:buFontTx/>
              <a:buNone/>
              <a:tabLst/>
              <a:defRPr/>
            </a:pPr>
            <a:fld id="{D2B2F2B5-D6BF-4C3F-9051-5B56B9A7C567}" type="datetimeFigureOut">
              <a:rPr kumimoji="0" 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5/14/2022</a:t>
            </a:fld>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9" name="Slide Number Placeholder 12">
            <a:extLst>
              <a:ext uri="{FF2B5EF4-FFF2-40B4-BE49-F238E27FC236}">
                <a16:creationId xmlns:a16="http://schemas.microsoft.com/office/drawing/2014/main" id="{19F5662E-FAB1-758D-B961-52075CFEB4CD}"/>
              </a:ext>
            </a:extLst>
          </p:cNvPr>
          <p:cNvSpPr txBox="1">
            <a:spLocks noGrp="1"/>
          </p:cNvSpPr>
          <p:nvPr/>
        </p:nvSpPr>
        <p:spPr>
          <a:xfrm>
            <a:off x="4278960" y="10157400"/>
            <a:ext cx="3280680" cy="534240"/>
          </a:xfrm>
          <a:prstGeom prst="rect">
            <a:avLst/>
          </a:prstGeom>
          <a:noFill/>
          <a:ln/>
        </p:spPr>
        <p:txBody>
          <a:bodyPr lIns="0" tIns="0" rIns="0" bIns="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87FD7C3B-2FE3-4346-A1EE-A23E2337703D}" type="slidenum">
              <a:rPr kumimoji="0" lang="hr-HR" sz="1400" b="0" i="0" u="none" strike="noStrike" kern="1200" cap="none" spc="0" normalizeH="0" baseline="0" noProof="0" smtClean="0">
                <a:ln>
                  <a:noFill/>
                </a:ln>
                <a:solidFill>
                  <a:schemeClr val="tx1"/>
                </a:solidFill>
                <a:effectLst/>
                <a:uLnTx/>
                <a:uFillTx/>
                <a:latin typeface="Times New Roman" pitchFamily="18"/>
                <a:ea typeface="Arial Unicode MS" pitchFamily="2"/>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1</a:t>
            </a:fld>
            <a:endParaRPr kumimoji="0" lang="hr-HR" sz="1400" b="0" i="0" u="none" strike="noStrike" kern="1200" cap="none" spc="0" normalizeH="0" baseline="0" noProof="0">
              <a:ln>
                <a:noFill/>
              </a:ln>
              <a:solidFill>
                <a:schemeClr val="tx1"/>
              </a:solidFill>
              <a:effectLst/>
              <a:uLnTx/>
              <a:uFillTx/>
              <a:latin typeface="Times New Roman" pitchFamily="18"/>
              <a:ea typeface="Arial Unicode MS" pitchFamily="2"/>
              <a:cs typeface="Tahoma" pitchFamily="2"/>
            </a:endParaRPr>
          </a:p>
        </p:txBody>
      </p:sp>
      <p:sp>
        <p:nvSpPr>
          <p:cNvPr id="11" name="Slide Number Placeholder 6">
            <a:extLst>
              <a:ext uri="{FF2B5EF4-FFF2-40B4-BE49-F238E27FC236}">
                <a16:creationId xmlns:a16="http://schemas.microsoft.com/office/drawing/2014/main" id="{0E63075C-D459-E886-4823-9C91C76B5141}"/>
              </a:ext>
            </a:extLst>
          </p:cNvPr>
          <p:cNvSpPr txBox="1">
            <a:spLocks noGrp="1"/>
          </p:cNvSpPr>
          <p:nvPr/>
        </p:nvSpPr>
        <p:spPr>
          <a:xfrm>
            <a:off x="4278960" y="10157400"/>
            <a:ext cx="3280680" cy="534240"/>
          </a:xfrm>
          <a:prstGeom prst="rect">
            <a:avLst/>
          </a:prstGeom>
          <a:noFill/>
          <a:ln/>
        </p:spPr>
        <p:txBody>
          <a:bodyPr vert="horz" lIns="91440" tIns="45720" rIns="91440" bIns="45720" rtlCol="0" anchor="b" anchorCtr="0">
            <a:noAutofit/>
          </a:bodyPr>
          <a:lstStyle/>
          <a:p>
            <a:pPr marL="0" marR="0" lvl="0" indent="0" algn="r" defTabSz="914400" rtl="0" eaLnBrk="1" fontAlgn="auto" latinLnBrk="0" hangingPunct="0">
              <a:lnSpc>
                <a:spcPct val="100000"/>
              </a:lnSpc>
              <a:spcBef>
                <a:spcPts val="0"/>
              </a:spcBef>
              <a:spcAft>
                <a:spcPts val="0"/>
              </a:spcAft>
              <a:buClrTx/>
              <a:buSzTx/>
              <a:buFontTx/>
              <a:buNone/>
              <a:tabLst/>
              <a:defRPr/>
            </a:pPr>
            <a:fld id="{2E907F37-3CE4-44CF-8105-7EA89FE7B9F1}" type="slidenum">
              <a:rPr kumimoji="0" lang="en-US" sz="1400" b="0" i="0" u="none" strike="noStrike" kern="1200" cap="none" spc="0" normalizeH="0" baseline="0" noProof="0" smtClean="0">
                <a:ln>
                  <a:noFill/>
                </a:ln>
                <a:solidFill>
                  <a:schemeClr val="tx1"/>
                </a:solidFill>
                <a:effectLst/>
                <a:uLnTx/>
                <a:uFillTx/>
                <a:latin typeface="Times New Roman" pitchFamily="18"/>
                <a:ea typeface="Arial Unicode MS" pitchFamily="2"/>
                <a:cs typeface="Tahoma" pitchFamily="2"/>
              </a:rPr>
              <a:pPr marL="0" marR="0" lvl="0" indent="0" algn="r" defTabSz="914400" rtl="0" eaLnBrk="1" fontAlgn="auto" latinLnBrk="0" hangingPunct="0">
                <a:lnSpc>
                  <a:spcPct val="100000"/>
                </a:lnSpc>
                <a:spcBef>
                  <a:spcPts val="0"/>
                </a:spcBef>
                <a:spcAft>
                  <a:spcPts val="0"/>
                </a:spcAft>
                <a:buClrTx/>
                <a:buSzTx/>
                <a:buFontTx/>
                <a:buNone/>
                <a:tabLst/>
                <a:defRPr/>
              </a:pPr>
              <a:t>1</a:t>
            </a:fld>
            <a:endParaRPr kumimoji="0" lang="en-US" sz="1400" b="0" i="0" u="none" strike="noStrike" kern="1200" cap="none" spc="0" normalizeH="0" baseline="0" noProof="0">
              <a:ln>
                <a:noFill/>
              </a:ln>
              <a:solidFill>
                <a:schemeClr val="tx1"/>
              </a:solidFill>
              <a:effectLst/>
              <a:uLnTx/>
              <a:uFillTx/>
              <a:latin typeface="Times New Roman" pitchFamily="18"/>
              <a:ea typeface="Arial Unicode MS" pitchFamily="2"/>
              <a:cs typeface="Tahoma" pitchFamily="2"/>
            </a:endParaRPr>
          </a:p>
        </p:txBody>
      </p:sp>
      <p:sp>
        <p:nvSpPr>
          <p:cNvPr id="2" name="Slide Image Placeholder 1">
            <a:extLst>
              <a:ext uri="{FF2B5EF4-FFF2-40B4-BE49-F238E27FC236}">
                <a16:creationId xmlns:a16="http://schemas.microsoft.com/office/drawing/2014/main" id="{F73C6405-0203-83D4-FED2-FE5AD28794B1}"/>
              </a:ext>
            </a:extLst>
          </p:cNvPr>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3D23971E-7E39-8288-C020-A3326B004B73}"/>
              </a:ext>
            </a:extLst>
          </p:cNvPr>
          <p:cNvSpPr txBox="1">
            <a:spLocks noGrp="1"/>
          </p:cNvSpPr>
          <p:nvPr>
            <p:ph type="body" sz="quarter" idx="1"/>
          </p:nvPr>
        </p:nvSpPr>
        <p:spPr>
          <a:xfrm>
            <a:off x="756000" y="5078520"/>
            <a:ext cx="6047640" cy="4811040"/>
          </a:xfrm>
          <a:noFill/>
          <a:ln>
            <a:noFill/>
          </a:ln>
        </p:spPr>
        <p:txBody>
          <a:bodyPr lIns="0" tIns="0" rIns="0" bIns="0"/>
          <a:lstStyle/>
          <a:p>
            <a:endParaRPr lang="hr-H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D2091DCC-E77C-AEFF-F788-44F6619BD1F8}"/>
              </a:ext>
            </a:extLst>
          </p:cNvPr>
          <p:cNvGrpSpPr/>
          <p:nvPr/>
        </p:nvGrpSpPr>
        <p:grpSpPr>
          <a:xfrm>
            <a:off x="0" y="-8640"/>
            <a:ext cx="12191760" cy="6866640"/>
            <a:chOff x="0" y="-8640"/>
            <a:chExt cx="12191760" cy="6866640"/>
          </a:xfrm>
        </p:grpSpPr>
        <p:sp>
          <p:nvSpPr>
            <p:cNvPr id="8" name="Straight Connector 19">
              <a:extLst>
                <a:ext uri="{FF2B5EF4-FFF2-40B4-BE49-F238E27FC236}">
                  <a16:creationId xmlns:a16="http://schemas.microsoft.com/office/drawing/2014/main" id="{49FA3143-B6B9-CC34-14DD-5A8C0D9D3F1A}"/>
                </a:ext>
              </a:extLst>
            </p:cNvPr>
            <p:cNvSpPr/>
            <p:nvPr/>
          </p:nvSpPr>
          <p:spPr>
            <a:xfrm>
              <a:off x="9370800" y="0"/>
              <a:ext cx="1219320" cy="6858000"/>
            </a:xfrm>
            <a:prstGeom prst="line">
              <a:avLst/>
            </a:prstGeom>
            <a:noFill/>
            <a:ln w="9360">
              <a:solidFill>
                <a:srgbClr val="BFBFBF"/>
              </a:solidFill>
              <a:prstDash val="solid"/>
            </a:ln>
          </p:spPr>
          <p:txBody>
            <a:bodyPr vert="horz" wrap="square" lIns="90000" tIns="45000" rIns="90000" bIns="45000" anchor="ctr" anchorCtr="1"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9" name="Straight Connector 20">
              <a:extLst>
                <a:ext uri="{FF2B5EF4-FFF2-40B4-BE49-F238E27FC236}">
                  <a16:creationId xmlns:a16="http://schemas.microsoft.com/office/drawing/2014/main" id="{3C13D105-2200-5EA3-1E70-00C584CF8D10}"/>
                </a:ext>
              </a:extLst>
            </p:cNvPr>
            <p:cNvSpPr/>
            <p:nvPr/>
          </p:nvSpPr>
          <p:spPr>
            <a:xfrm flipH="1">
              <a:off x="7425000" y="3681359"/>
              <a:ext cx="4763519" cy="3176641"/>
            </a:xfrm>
            <a:prstGeom prst="line">
              <a:avLst/>
            </a:prstGeom>
            <a:noFill/>
            <a:ln w="9360">
              <a:solidFill>
                <a:srgbClr val="D9D9D9"/>
              </a:solidFill>
              <a:prstDash val="solid"/>
            </a:ln>
          </p:spPr>
          <p:txBody>
            <a:bodyPr vert="horz" wrap="square" lIns="90000" tIns="45000" rIns="90000" bIns="45000" anchor="ctr" anchorCtr="1"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0" name="Rectangle 23">
              <a:extLst>
                <a:ext uri="{FF2B5EF4-FFF2-40B4-BE49-F238E27FC236}">
                  <a16:creationId xmlns:a16="http://schemas.microsoft.com/office/drawing/2014/main" id="{CF316923-D5F9-687D-1DEC-2CC0826A98EE}"/>
                </a:ext>
              </a:extLst>
            </p:cNvPr>
            <p:cNvSpPr/>
            <p:nvPr/>
          </p:nvSpPr>
          <p:spPr>
            <a:xfrm>
              <a:off x="9181440" y="-8640"/>
              <a:ext cx="3007080" cy="6866280"/>
            </a:xfrm>
            <a:custGeom>
              <a:avLst/>
              <a:gdLst>
                <a:gd name="f0" fmla="val 0"/>
                <a:gd name="f1" fmla="val 3007349"/>
                <a:gd name="f2" fmla="val 6866467"/>
                <a:gd name="f3" fmla="val 2045532"/>
              </a:gdLst>
              <a:ahLst/>
              <a:cxnLst>
                <a:cxn ang="3cd4">
                  <a:pos x="hc" y="t"/>
                </a:cxn>
                <a:cxn ang="0">
                  <a:pos x="r" y="vc"/>
                </a:cxn>
                <a:cxn ang="cd4">
                  <a:pos x="hc" y="b"/>
                </a:cxn>
                <a:cxn ang="cd2">
                  <a:pos x="l" y="vc"/>
                </a:cxn>
              </a:cxnLst>
              <a:rect l="l" t="t" r="r" b="b"/>
              <a:pathLst>
                <a:path w="3007349" h="6866467">
                  <a:moveTo>
                    <a:pt x="f3" y="f0"/>
                  </a:moveTo>
                  <a:lnTo>
                    <a:pt x="f1" y="f0"/>
                  </a:lnTo>
                  <a:lnTo>
                    <a:pt x="f1" y="f2"/>
                  </a:lnTo>
                  <a:lnTo>
                    <a:pt x="f0" y="f2"/>
                  </a:lnTo>
                  <a:lnTo>
                    <a:pt x="f3" y="f0"/>
                  </a:lnTo>
                  <a:close/>
                </a:path>
              </a:pathLst>
            </a:custGeom>
            <a:solidFill>
              <a:srgbClr val="90C226">
                <a:alpha val="3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1" name="Rectangle 25">
              <a:extLst>
                <a:ext uri="{FF2B5EF4-FFF2-40B4-BE49-F238E27FC236}">
                  <a16:creationId xmlns:a16="http://schemas.microsoft.com/office/drawing/2014/main" id="{DAA5C792-D582-BEA3-1E10-0F3DD1B27A37}"/>
                </a:ext>
              </a:extLst>
            </p:cNvPr>
            <p:cNvSpPr/>
            <p:nvPr/>
          </p:nvSpPr>
          <p:spPr>
            <a:xfrm>
              <a:off x="9603360" y="-8640"/>
              <a:ext cx="2588040" cy="6866280"/>
            </a:xfrm>
            <a:custGeom>
              <a:avLst/>
              <a:gdLst>
                <a:gd name="f0" fmla="val 0"/>
                <a:gd name="f1" fmla="val 2573311"/>
                <a:gd name="f2" fmla="val 6866467"/>
                <a:gd name="f3" fmla="val 1202336"/>
              </a:gdLst>
              <a:ahLst/>
              <a:cxnLst>
                <a:cxn ang="3cd4">
                  <a:pos x="hc" y="t"/>
                </a:cxn>
                <a:cxn ang="0">
                  <a:pos x="r" y="vc"/>
                </a:cxn>
                <a:cxn ang="cd4">
                  <a:pos x="hc" y="b"/>
                </a:cxn>
                <a:cxn ang="cd2">
                  <a:pos x="l" y="vc"/>
                </a:cxn>
              </a:cxnLst>
              <a:rect l="l" t="t" r="r" b="b"/>
              <a:pathLst>
                <a:path w="2573311" h="6866467">
                  <a:moveTo>
                    <a:pt x="f0" y="f0"/>
                  </a:moveTo>
                  <a:lnTo>
                    <a:pt x="f1" y="f0"/>
                  </a:lnTo>
                  <a:lnTo>
                    <a:pt x="f1" y="f2"/>
                  </a:lnTo>
                  <a:lnTo>
                    <a:pt x="f3" y="f2"/>
                  </a:lnTo>
                  <a:lnTo>
                    <a:pt x="f0" y="f0"/>
                  </a:lnTo>
                  <a:close/>
                </a:path>
              </a:pathLst>
            </a:custGeom>
            <a:solidFill>
              <a:srgbClr val="90C226">
                <a:alpha val="2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2" name="Isosceles Triangle 23">
              <a:extLst>
                <a:ext uri="{FF2B5EF4-FFF2-40B4-BE49-F238E27FC236}">
                  <a16:creationId xmlns:a16="http://schemas.microsoft.com/office/drawing/2014/main" id="{B4E441D8-AE70-4874-051E-D0AF08762EC2}"/>
                </a:ext>
              </a:extLst>
            </p:cNvPr>
            <p:cNvSpPr/>
            <p:nvPr/>
          </p:nvSpPr>
          <p:spPr>
            <a:xfrm>
              <a:off x="8932320" y="3048120"/>
              <a:ext cx="3259440" cy="3809520"/>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54A021">
                <a:alpha val="72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3" name="Rectangle 27">
              <a:extLst>
                <a:ext uri="{FF2B5EF4-FFF2-40B4-BE49-F238E27FC236}">
                  <a16:creationId xmlns:a16="http://schemas.microsoft.com/office/drawing/2014/main" id="{FE87DBA3-A777-0209-03DA-F2B7EB940787}"/>
                </a:ext>
              </a:extLst>
            </p:cNvPr>
            <p:cNvSpPr/>
            <p:nvPr/>
          </p:nvSpPr>
          <p:spPr>
            <a:xfrm>
              <a:off x="9334440" y="-8640"/>
              <a:ext cx="2854080" cy="6866280"/>
            </a:xfrm>
            <a:custGeom>
              <a:avLst/>
              <a:gdLst>
                <a:gd name="f0" fmla="val 0"/>
                <a:gd name="f1" fmla="val 2858013"/>
                <a:gd name="f2" fmla="val 6866467"/>
                <a:gd name="f3" fmla="val 2473942"/>
              </a:gdLst>
              <a:ahLst/>
              <a:cxnLst>
                <a:cxn ang="3cd4">
                  <a:pos x="hc" y="t"/>
                </a:cxn>
                <a:cxn ang="0">
                  <a:pos x="r" y="vc"/>
                </a:cxn>
                <a:cxn ang="cd4">
                  <a:pos x="hc" y="b"/>
                </a:cxn>
                <a:cxn ang="cd2">
                  <a:pos x="l" y="vc"/>
                </a:cxn>
              </a:cxnLst>
              <a:rect l="l" t="t" r="r" b="b"/>
              <a:pathLst>
                <a:path w="2858013" h="6866467">
                  <a:moveTo>
                    <a:pt x="f0" y="f0"/>
                  </a:moveTo>
                  <a:lnTo>
                    <a:pt x="f1" y="f0"/>
                  </a:lnTo>
                  <a:lnTo>
                    <a:pt x="f1" y="f2"/>
                  </a:lnTo>
                  <a:lnTo>
                    <a:pt x="f3" y="f2"/>
                  </a:lnTo>
                  <a:lnTo>
                    <a:pt x="f0" y="f0"/>
                  </a:lnTo>
                  <a:close/>
                </a:path>
              </a:pathLst>
            </a:custGeom>
            <a:solidFill>
              <a:srgbClr val="3F7819">
                <a:alpha val="7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4" name="Rectangle 28">
              <a:extLst>
                <a:ext uri="{FF2B5EF4-FFF2-40B4-BE49-F238E27FC236}">
                  <a16:creationId xmlns:a16="http://schemas.microsoft.com/office/drawing/2014/main" id="{6D9A3EA7-FC3E-4E0B-7CC8-19AE3FE78718}"/>
                </a:ext>
              </a:extLst>
            </p:cNvPr>
            <p:cNvSpPr/>
            <p:nvPr/>
          </p:nvSpPr>
          <p:spPr>
            <a:xfrm>
              <a:off x="10898640" y="-8640"/>
              <a:ext cx="1289880" cy="6866280"/>
            </a:xfrm>
            <a:custGeom>
              <a:avLst/>
              <a:gdLst>
                <a:gd name="f0" fmla="val 0"/>
                <a:gd name="f1" fmla="val 1290094"/>
                <a:gd name="f2" fmla="val 6858000"/>
                <a:gd name="f3" fmla="val 1019735"/>
              </a:gdLst>
              <a:ahLst/>
              <a:cxnLst>
                <a:cxn ang="3cd4">
                  <a:pos x="hc" y="t"/>
                </a:cxn>
                <a:cxn ang="0">
                  <a:pos x="r" y="vc"/>
                </a:cxn>
                <a:cxn ang="cd4">
                  <a:pos x="hc" y="b"/>
                </a:cxn>
                <a:cxn ang="cd2">
                  <a:pos x="l" y="vc"/>
                </a:cxn>
              </a:cxnLst>
              <a:rect l="l" t="t" r="r" b="b"/>
              <a:pathLst>
                <a:path w="1290094" h="6858000">
                  <a:moveTo>
                    <a:pt x="f3" y="f0"/>
                  </a:moveTo>
                  <a:lnTo>
                    <a:pt x="f1" y="f0"/>
                  </a:lnTo>
                  <a:lnTo>
                    <a:pt x="f1" y="f2"/>
                  </a:lnTo>
                  <a:lnTo>
                    <a:pt x="f0" y="f2"/>
                  </a:lnTo>
                  <a:lnTo>
                    <a:pt x="f3" y="f0"/>
                  </a:lnTo>
                  <a:close/>
                </a:path>
              </a:pathLst>
            </a:custGeom>
            <a:solidFill>
              <a:srgbClr val="C0E474">
                <a:alpha val="7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5" name="Rectangle 29">
              <a:extLst>
                <a:ext uri="{FF2B5EF4-FFF2-40B4-BE49-F238E27FC236}">
                  <a16:creationId xmlns:a16="http://schemas.microsoft.com/office/drawing/2014/main" id="{DEB27CFE-0B0A-B8FE-018B-7CC655D8BA9D}"/>
                </a:ext>
              </a:extLst>
            </p:cNvPr>
            <p:cNvSpPr/>
            <p:nvPr/>
          </p:nvSpPr>
          <p:spPr>
            <a:xfrm>
              <a:off x="10938960" y="-8640"/>
              <a:ext cx="1249559" cy="6866280"/>
            </a:xfrm>
            <a:custGeom>
              <a:avLst/>
              <a:gdLst>
                <a:gd name="f0" fmla="val 0"/>
                <a:gd name="f1" fmla="val 1249825"/>
                <a:gd name="f2" fmla="val 6858000"/>
                <a:gd name="f3" fmla="val 1109382"/>
              </a:gdLst>
              <a:ahLst/>
              <a:cxnLst>
                <a:cxn ang="3cd4">
                  <a:pos x="hc" y="t"/>
                </a:cxn>
                <a:cxn ang="0">
                  <a:pos x="r" y="vc"/>
                </a:cxn>
                <a:cxn ang="cd4">
                  <a:pos x="hc" y="b"/>
                </a:cxn>
                <a:cxn ang="cd2">
                  <a:pos x="l" y="vc"/>
                </a:cxn>
              </a:cxnLst>
              <a:rect l="l" t="t" r="r" b="b"/>
              <a:pathLst>
                <a:path w="1249825" h="6858000">
                  <a:moveTo>
                    <a:pt x="f0" y="f0"/>
                  </a:moveTo>
                  <a:lnTo>
                    <a:pt x="f1" y="f0"/>
                  </a:lnTo>
                  <a:lnTo>
                    <a:pt x="f1" y="f2"/>
                  </a:lnTo>
                  <a:lnTo>
                    <a:pt x="f3" y="f2"/>
                  </a:lnTo>
                  <a:lnTo>
                    <a:pt x="f0" y="f0"/>
                  </a:lnTo>
                  <a:close/>
                </a:path>
              </a:pathLst>
            </a:custGeom>
            <a:solidFill>
              <a:srgbClr val="90C226">
                <a:alpha val="65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6" name="Isosceles Triangle 27">
              <a:extLst>
                <a:ext uri="{FF2B5EF4-FFF2-40B4-BE49-F238E27FC236}">
                  <a16:creationId xmlns:a16="http://schemas.microsoft.com/office/drawing/2014/main" id="{A89FFFCE-C6BF-C1DE-20BB-9A841253DAA5}"/>
                </a:ext>
              </a:extLst>
            </p:cNvPr>
            <p:cNvSpPr/>
            <p:nvPr/>
          </p:nvSpPr>
          <p:spPr>
            <a:xfrm>
              <a:off x="10371600" y="3589920"/>
              <a:ext cx="1816920" cy="3267720"/>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90C226">
                <a:alpha val="8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7" name="Isosceles Triangle 28">
              <a:extLst>
                <a:ext uri="{FF2B5EF4-FFF2-40B4-BE49-F238E27FC236}">
                  <a16:creationId xmlns:a16="http://schemas.microsoft.com/office/drawing/2014/main" id="{8028AD95-A4D3-6325-E87C-869637E29112}"/>
                </a:ext>
              </a:extLst>
            </p:cNvPr>
            <p:cNvSpPr/>
            <p:nvPr/>
          </p:nvSpPr>
          <p:spPr>
            <a:xfrm>
              <a:off x="0" y="4013279"/>
              <a:ext cx="448199" cy="2844360"/>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90C226">
                <a:alpha val="85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grpSp>
      <p:grpSp>
        <p:nvGrpSpPr>
          <p:cNvPr id="18" name="Group 6">
            <a:extLst>
              <a:ext uri="{FF2B5EF4-FFF2-40B4-BE49-F238E27FC236}">
                <a16:creationId xmlns:a16="http://schemas.microsoft.com/office/drawing/2014/main" id="{81F852A8-642B-F557-D404-51D2CE6B628E}"/>
              </a:ext>
            </a:extLst>
          </p:cNvPr>
          <p:cNvGrpSpPr/>
          <p:nvPr/>
        </p:nvGrpSpPr>
        <p:grpSpPr>
          <a:xfrm>
            <a:off x="359" y="-8640"/>
            <a:ext cx="12191401" cy="6866640"/>
            <a:chOff x="359" y="-8640"/>
            <a:chExt cx="12191401" cy="6866640"/>
          </a:xfrm>
        </p:grpSpPr>
        <p:sp>
          <p:nvSpPr>
            <p:cNvPr id="19" name="Straight Connector 31">
              <a:extLst>
                <a:ext uri="{FF2B5EF4-FFF2-40B4-BE49-F238E27FC236}">
                  <a16:creationId xmlns:a16="http://schemas.microsoft.com/office/drawing/2014/main" id="{FC0E31DB-A2BA-8350-05F3-658A6D776087}"/>
                </a:ext>
              </a:extLst>
            </p:cNvPr>
            <p:cNvSpPr/>
            <p:nvPr/>
          </p:nvSpPr>
          <p:spPr>
            <a:xfrm>
              <a:off x="9370800" y="0"/>
              <a:ext cx="1219320" cy="6858000"/>
            </a:xfrm>
            <a:prstGeom prst="line">
              <a:avLst/>
            </a:prstGeom>
            <a:noFill/>
            <a:ln w="9360">
              <a:solidFill>
                <a:srgbClr val="BFBFBF"/>
              </a:solidFill>
              <a:prstDash val="solid"/>
            </a:ln>
          </p:spPr>
          <p:txBody>
            <a:bodyPr vert="horz" wrap="square" lIns="90000" tIns="45000" rIns="90000" bIns="45000" anchor="ctr" anchorCtr="1"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0" name="Straight Connector 20">
              <a:extLst>
                <a:ext uri="{FF2B5EF4-FFF2-40B4-BE49-F238E27FC236}">
                  <a16:creationId xmlns:a16="http://schemas.microsoft.com/office/drawing/2014/main" id="{194A3A3C-A4CF-C290-3D40-A755D2E111C6}"/>
                </a:ext>
              </a:extLst>
            </p:cNvPr>
            <p:cNvSpPr/>
            <p:nvPr/>
          </p:nvSpPr>
          <p:spPr>
            <a:xfrm flipH="1">
              <a:off x="7425000" y="3681359"/>
              <a:ext cx="4763519" cy="3176641"/>
            </a:xfrm>
            <a:prstGeom prst="line">
              <a:avLst/>
            </a:prstGeom>
            <a:noFill/>
            <a:ln w="9360">
              <a:solidFill>
                <a:srgbClr val="D9D9D9"/>
              </a:solidFill>
              <a:prstDash val="solid"/>
            </a:ln>
          </p:spPr>
          <p:txBody>
            <a:bodyPr vert="horz" wrap="square" lIns="90000" tIns="45000" rIns="90000" bIns="45000" anchor="ctr" anchorCtr="1"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1" name="Rectangle 23">
              <a:extLst>
                <a:ext uri="{FF2B5EF4-FFF2-40B4-BE49-F238E27FC236}">
                  <a16:creationId xmlns:a16="http://schemas.microsoft.com/office/drawing/2014/main" id="{8E14986A-FFDA-0905-C22F-702B867AC3A5}"/>
                </a:ext>
              </a:extLst>
            </p:cNvPr>
            <p:cNvSpPr/>
            <p:nvPr/>
          </p:nvSpPr>
          <p:spPr>
            <a:xfrm>
              <a:off x="9181440" y="-8640"/>
              <a:ext cx="3007080" cy="6866280"/>
            </a:xfrm>
            <a:custGeom>
              <a:avLst/>
              <a:gdLst>
                <a:gd name="f0" fmla="val 0"/>
                <a:gd name="f1" fmla="val 3007349"/>
                <a:gd name="f2" fmla="val 6866467"/>
                <a:gd name="f3" fmla="val 2045532"/>
              </a:gdLst>
              <a:ahLst/>
              <a:cxnLst>
                <a:cxn ang="3cd4">
                  <a:pos x="hc" y="t"/>
                </a:cxn>
                <a:cxn ang="0">
                  <a:pos x="r" y="vc"/>
                </a:cxn>
                <a:cxn ang="cd4">
                  <a:pos x="hc" y="b"/>
                </a:cxn>
                <a:cxn ang="cd2">
                  <a:pos x="l" y="vc"/>
                </a:cxn>
              </a:cxnLst>
              <a:rect l="l" t="t" r="r" b="b"/>
              <a:pathLst>
                <a:path w="3007349" h="6866467">
                  <a:moveTo>
                    <a:pt x="f3" y="f0"/>
                  </a:moveTo>
                  <a:lnTo>
                    <a:pt x="f1" y="f0"/>
                  </a:lnTo>
                  <a:lnTo>
                    <a:pt x="f1" y="f2"/>
                  </a:lnTo>
                  <a:lnTo>
                    <a:pt x="f0" y="f2"/>
                  </a:lnTo>
                  <a:lnTo>
                    <a:pt x="f3" y="f0"/>
                  </a:lnTo>
                  <a:close/>
                </a:path>
              </a:pathLst>
            </a:custGeom>
            <a:solidFill>
              <a:srgbClr val="90C226">
                <a:alpha val="3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2" name="Rectangle 25">
              <a:extLst>
                <a:ext uri="{FF2B5EF4-FFF2-40B4-BE49-F238E27FC236}">
                  <a16:creationId xmlns:a16="http://schemas.microsoft.com/office/drawing/2014/main" id="{AA7CFB32-E516-94AA-084A-7CD002C9C41D}"/>
                </a:ext>
              </a:extLst>
            </p:cNvPr>
            <p:cNvSpPr/>
            <p:nvPr/>
          </p:nvSpPr>
          <p:spPr>
            <a:xfrm>
              <a:off x="9603360" y="-8640"/>
              <a:ext cx="2588040" cy="6866280"/>
            </a:xfrm>
            <a:custGeom>
              <a:avLst/>
              <a:gdLst>
                <a:gd name="f0" fmla="val 0"/>
                <a:gd name="f1" fmla="val 2573311"/>
                <a:gd name="f2" fmla="val 6866467"/>
                <a:gd name="f3" fmla="val 1202336"/>
              </a:gdLst>
              <a:ahLst/>
              <a:cxnLst>
                <a:cxn ang="3cd4">
                  <a:pos x="hc" y="t"/>
                </a:cxn>
                <a:cxn ang="0">
                  <a:pos x="r" y="vc"/>
                </a:cxn>
                <a:cxn ang="cd4">
                  <a:pos x="hc" y="b"/>
                </a:cxn>
                <a:cxn ang="cd2">
                  <a:pos x="l" y="vc"/>
                </a:cxn>
              </a:cxnLst>
              <a:rect l="l" t="t" r="r" b="b"/>
              <a:pathLst>
                <a:path w="2573311" h="6866467">
                  <a:moveTo>
                    <a:pt x="f0" y="f0"/>
                  </a:moveTo>
                  <a:lnTo>
                    <a:pt x="f1" y="f0"/>
                  </a:lnTo>
                  <a:lnTo>
                    <a:pt x="f1" y="f2"/>
                  </a:lnTo>
                  <a:lnTo>
                    <a:pt x="f3" y="f2"/>
                  </a:lnTo>
                  <a:lnTo>
                    <a:pt x="f0" y="f0"/>
                  </a:lnTo>
                  <a:close/>
                </a:path>
              </a:pathLst>
            </a:custGeom>
            <a:solidFill>
              <a:srgbClr val="90C226">
                <a:alpha val="2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3" name="Isosceles Triangle 26">
              <a:extLst>
                <a:ext uri="{FF2B5EF4-FFF2-40B4-BE49-F238E27FC236}">
                  <a16:creationId xmlns:a16="http://schemas.microsoft.com/office/drawing/2014/main" id="{E7FB3F13-7290-2664-B085-D54B4E410235}"/>
                </a:ext>
              </a:extLst>
            </p:cNvPr>
            <p:cNvSpPr/>
            <p:nvPr/>
          </p:nvSpPr>
          <p:spPr>
            <a:xfrm>
              <a:off x="8932320" y="3048120"/>
              <a:ext cx="3259440" cy="3809520"/>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54A021">
                <a:alpha val="72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4" name="Rectangle 27">
              <a:extLst>
                <a:ext uri="{FF2B5EF4-FFF2-40B4-BE49-F238E27FC236}">
                  <a16:creationId xmlns:a16="http://schemas.microsoft.com/office/drawing/2014/main" id="{33F1572D-4395-4B08-03C1-DEFBFD2DBB16}"/>
                </a:ext>
              </a:extLst>
            </p:cNvPr>
            <p:cNvSpPr/>
            <p:nvPr/>
          </p:nvSpPr>
          <p:spPr>
            <a:xfrm>
              <a:off x="9334440" y="-8640"/>
              <a:ext cx="2854080" cy="6866280"/>
            </a:xfrm>
            <a:custGeom>
              <a:avLst/>
              <a:gdLst>
                <a:gd name="f0" fmla="val 0"/>
                <a:gd name="f1" fmla="val 2858013"/>
                <a:gd name="f2" fmla="val 6866467"/>
                <a:gd name="f3" fmla="val 2473942"/>
              </a:gdLst>
              <a:ahLst/>
              <a:cxnLst>
                <a:cxn ang="3cd4">
                  <a:pos x="hc" y="t"/>
                </a:cxn>
                <a:cxn ang="0">
                  <a:pos x="r" y="vc"/>
                </a:cxn>
                <a:cxn ang="cd4">
                  <a:pos x="hc" y="b"/>
                </a:cxn>
                <a:cxn ang="cd2">
                  <a:pos x="l" y="vc"/>
                </a:cxn>
              </a:cxnLst>
              <a:rect l="l" t="t" r="r" b="b"/>
              <a:pathLst>
                <a:path w="2858013" h="6866467">
                  <a:moveTo>
                    <a:pt x="f0" y="f0"/>
                  </a:moveTo>
                  <a:lnTo>
                    <a:pt x="f1" y="f0"/>
                  </a:lnTo>
                  <a:lnTo>
                    <a:pt x="f1" y="f2"/>
                  </a:lnTo>
                  <a:lnTo>
                    <a:pt x="f3" y="f2"/>
                  </a:lnTo>
                  <a:lnTo>
                    <a:pt x="f0" y="f0"/>
                  </a:lnTo>
                  <a:close/>
                </a:path>
              </a:pathLst>
            </a:custGeom>
            <a:solidFill>
              <a:srgbClr val="3F7819">
                <a:alpha val="7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5" name="Rectangle 28">
              <a:extLst>
                <a:ext uri="{FF2B5EF4-FFF2-40B4-BE49-F238E27FC236}">
                  <a16:creationId xmlns:a16="http://schemas.microsoft.com/office/drawing/2014/main" id="{EBA646DB-18D5-2243-97F9-2028E93C4524}"/>
                </a:ext>
              </a:extLst>
            </p:cNvPr>
            <p:cNvSpPr/>
            <p:nvPr/>
          </p:nvSpPr>
          <p:spPr>
            <a:xfrm>
              <a:off x="10898640" y="-8640"/>
              <a:ext cx="1289880" cy="6866280"/>
            </a:xfrm>
            <a:custGeom>
              <a:avLst/>
              <a:gdLst>
                <a:gd name="f0" fmla="val 0"/>
                <a:gd name="f1" fmla="val 1290094"/>
                <a:gd name="f2" fmla="val 6858000"/>
                <a:gd name="f3" fmla="val 1019735"/>
              </a:gdLst>
              <a:ahLst/>
              <a:cxnLst>
                <a:cxn ang="3cd4">
                  <a:pos x="hc" y="t"/>
                </a:cxn>
                <a:cxn ang="0">
                  <a:pos x="r" y="vc"/>
                </a:cxn>
                <a:cxn ang="cd4">
                  <a:pos x="hc" y="b"/>
                </a:cxn>
                <a:cxn ang="cd2">
                  <a:pos x="l" y="vc"/>
                </a:cxn>
              </a:cxnLst>
              <a:rect l="l" t="t" r="r" b="b"/>
              <a:pathLst>
                <a:path w="1290094" h="6858000">
                  <a:moveTo>
                    <a:pt x="f3" y="f0"/>
                  </a:moveTo>
                  <a:lnTo>
                    <a:pt x="f1" y="f0"/>
                  </a:lnTo>
                  <a:lnTo>
                    <a:pt x="f1" y="f2"/>
                  </a:lnTo>
                  <a:lnTo>
                    <a:pt x="f0" y="f2"/>
                  </a:lnTo>
                  <a:lnTo>
                    <a:pt x="f3" y="f0"/>
                  </a:lnTo>
                  <a:close/>
                </a:path>
              </a:pathLst>
            </a:custGeom>
            <a:solidFill>
              <a:srgbClr val="C0E474">
                <a:alpha val="7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6" name="Rectangle 29">
              <a:extLst>
                <a:ext uri="{FF2B5EF4-FFF2-40B4-BE49-F238E27FC236}">
                  <a16:creationId xmlns:a16="http://schemas.microsoft.com/office/drawing/2014/main" id="{9818C07B-C096-2344-0969-A5773D983799}"/>
                </a:ext>
              </a:extLst>
            </p:cNvPr>
            <p:cNvSpPr/>
            <p:nvPr/>
          </p:nvSpPr>
          <p:spPr>
            <a:xfrm>
              <a:off x="10938960" y="-8640"/>
              <a:ext cx="1249559" cy="6866280"/>
            </a:xfrm>
            <a:custGeom>
              <a:avLst/>
              <a:gdLst>
                <a:gd name="f0" fmla="val 0"/>
                <a:gd name="f1" fmla="val 1249825"/>
                <a:gd name="f2" fmla="val 6858000"/>
                <a:gd name="f3" fmla="val 1109382"/>
              </a:gdLst>
              <a:ahLst/>
              <a:cxnLst>
                <a:cxn ang="3cd4">
                  <a:pos x="hc" y="t"/>
                </a:cxn>
                <a:cxn ang="0">
                  <a:pos x="r" y="vc"/>
                </a:cxn>
                <a:cxn ang="cd4">
                  <a:pos x="hc" y="b"/>
                </a:cxn>
                <a:cxn ang="cd2">
                  <a:pos x="l" y="vc"/>
                </a:cxn>
              </a:cxnLst>
              <a:rect l="l" t="t" r="r" b="b"/>
              <a:pathLst>
                <a:path w="1249825" h="6858000">
                  <a:moveTo>
                    <a:pt x="f0" y="f0"/>
                  </a:moveTo>
                  <a:lnTo>
                    <a:pt x="f1" y="f0"/>
                  </a:lnTo>
                  <a:lnTo>
                    <a:pt x="f1" y="f2"/>
                  </a:lnTo>
                  <a:lnTo>
                    <a:pt x="f3" y="f2"/>
                  </a:lnTo>
                  <a:lnTo>
                    <a:pt x="f0" y="f0"/>
                  </a:lnTo>
                  <a:close/>
                </a:path>
              </a:pathLst>
            </a:custGeom>
            <a:solidFill>
              <a:srgbClr val="90C226">
                <a:alpha val="65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7" name="Isosceles Triangle 30">
              <a:extLst>
                <a:ext uri="{FF2B5EF4-FFF2-40B4-BE49-F238E27FC236}">
                  <a16:creationId xmlns:a16="http://schemas.microsoft.com/office/drawing/2014/main" id="{3E51153F-BF41-F104-286C-2FE51134897E}"/>
                </a:ext>
              </a:extLst>
            </p:cNvPr>
            <p:cNvSpPr/>
            <p:nvPr/>
          </p:nvSpPr>
          <p:spPr>
            <a:xfrm>
              <a:off x="10371600" y="3589920"/>
              <a:ext cx="1816920" cy="3267720"/>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90C226">
                <a:alpha val="8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8" name="Isosceles Triangle 18">
              <a:extLst>
                <a:ext uri="{FF2B5EF4-FFF2-40B4-BE49-F238E27FC236}">
                  <a16:creationId xmlns:a16="http://schemas.microsoft.com/office/drawing/2014/main" id="{F8C32012-444B-3C56-D963-6F88A0113140}"/>
                </a:ext>
              </a:extLst>
            </p:cNvPr>
            <p:cNvSpPr/>
            <p:nvPr/>
          </p:nvSpPr>
          <p:spPr>
            <a:xfrm rot="10800000">
              <a:off x="359" y="361"/>
              <a:ext cx="842400" cy="5665679"/>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90C226">
                <a:alpha val="85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grpSp>
      <p:sp>
        <p:nvSpPr>
          <p:cNvPr id="2" name="Title 1">
            <a:extLst>
              <a:ext uri="{FF2B5EF4-FFF2-40B4-BE49-F238E27FC236}">
                <a16:creationId xmlns:a16="http://schemas.microsoft.com/office/drawing/2014/main" id="{FCB4A824-5939-B68D-693D-4A1C64F7997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030B4D2-331E-40FD-7DB3-D9D036F8A5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1A71F1B-4D16-8A4B-4CD7-8C9FEAC849D2}"/>
              </a:ext>
            </a:extLst>
          </p:cNvPr>
          <p:cNvSpPr>
            <a:spLocks noGrp="1"/>
          </p:cNvSpPr>
          <p:nvPr>
            <p:ph type="dt" sz="half" idx="10"/>
          </p:nvPr>
        </p:nvSpPr>
        <p:spPr>
          <a:xfrm>
            <a:off x="7205040" y="6041519"/>
            <a:ext cx="911519" cy="364679"/>
          </a:xfrm>
        </p:spPr>
        <p:txBody>
          <a:bodyPr/>
          <a:lstStyle/>
          <a:p>
            <a:pPr lvl="0"/>
            <a:fld id="{DBC8612B-EEDC-43C8-94BC-9FF2935590F4}" type="datetime1">
              <a:rPr lang="hr-HR"/>
              <a:pPr lvl="0"/>
              <a:t>14.5.2022.</a:t>
            </a:fld>
            <a:endParaRPr lang="hr-HR"/>
          </a:p>
        </p:txBody>
      </p:sp>
      <p:sp>
        <p:nvSpPr>
          <p:cNvPr id="5" name="Footer Placeholder 4">
            <a:extLst>
              <a:ext uri="{FF2B5EF4-FFF2-40B4-BE49-F238E27FC236}">
                <a16:creationId xmlns:a16="http://schemas.microsoft.com/office/drawing/2014/main" id="{37265DF6-3ED1-4505-D1BA-804DEA84A29C}"/>
              </a:ext>
            </a:extLst>
          </p:cNvPr>
          <p:cNvSpPr>
            <a:spLocks noGrp="1"/>
          </p:cNvSpPr>
          <p:nvPr>
            <p:ph type="ftr" sz="quarter" idx="11"/>
          </p:nvPr>
        </p:nvSpPr>
        <p:spPr>
          <a:xfrm>
            <a:off x="677160" y="6041519"/>
            <a:ext cx="6297119" cy="364679"/>
          </a:xfrm>
        </p:spPr>
        <p:txBody>
          <a:bodyPr/>
          <a:lstStyle/>
          <a:p>
            <a:pPr lvl="0"/>
            <a:endParaRPr lang="hr-HR"/>
          </a:p>
        </p:txBody>
      </p:sp>
      <p:sp>
        <p:nvSpPr>
          <p:cNvPr id="6" name="Slide Number Placeholder 5">
            <a:extLst>
              <a:ext uri="{FF2B5EF4-FFF2-40B4-BE49-F238E27FC236}">
                <a16:creationId xmlns:a16="http://schemas.microsoft.com/office/drawing/2014/main" id="{3155CDED-3228-093B-2F2A-14E3C41C5D03}"/>
              </a:ext>
            </a:extLst>
          </p:cNvPr>
          <p:cNvSpPr>
            <a:spLocks noGrp="1"/>
          </p:cNvSpPr>
          <p:nvPr>
            <p:ph type="sldNum" sz="quarter" idx="12"/>
          </p:nvPr>
        </p:nvSpPr>
        <p:spPr>
          <a:xfrm>
            <a:off x="8590680" y="6041519"/>
            <a:ext cx="682920" cy="364679"/>
          </a:xfrm>
        </p:spPr>
        <p:txBody>
          <a:bodyPr/>
          <a:lstStyle/>
          <a:p>
            <a:pPr lvl="0"/>
            <a:fld id="{A45647FA-1A78-4D74-90FA-2C13A781FF83}" type="slidenum">
              <a:t>‹#›</a:t>
            </a:fld>
            <a:endParaRPr lang="hr-HR"/>
          </a:p>
        </p:txBody>
      </p:sp>
    </p:spTree>
    <p:extLst>
      <p:ext uri="{BB962C8B-B14F-4D97-AF65-F5344CB8AC3E}">
        <p14:creationId xmlns:p14="http://schemas.microsoft.com/office/powerpoint/2010/main" val="3827841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08C81647-A762-2664-E448-BBF36CDD74CF}"/>
              </a:ext>
            </a:extLst>
          </p:cNvPr>
          <p:cNvGrpSpPr/>
          <p:nvPr/>
        </p:nvGrpSpPr>
        <p:grpSpPr>
          <a:xfrm>
            <a:off x="0" y="-8640"/>
            <a:ext cx="12191760" cy="6866640"/>
            <a:chOff x="0" y="-8640"/>
            <a:chExt cx="12191760" cy="6866640"/>
          </a:xfrm>
        </p:grpSpPr>
        <p:sp>
          <p:nvSpPr>
            <p:cNvPr id="8" name="Straight Connector 19">
              <a:extLst>
                <a:ext uri="{FF2B5EF4-FFF2-40B4-BE49-F238E27FC236}">
                  <a16:creationId xmlns:a16="http://schemas.microsoft.com/office/drawing/2014/main" id="{30054F7E-CB9C-0D7E-2AD7-913C99CD0105}"/>
                </a:ext>
              </a:extLst>
            </p:cNvPr>
            <p:cNvSpPr/>
            <p:nvPr/>
          </p:nvSpPr>
          <p:spPr>
            <a:xfrm>
              <a:off x="9370800" y="0"/>
              <a:ext cx="1219320" cy="6858000"/>
            </a:xfrm>
            <a:prstGeom prst="line">
              <a:avLst/>
            </a:prstGeom>
            <a:noFill/>
            <a:ln w="9360">
              <a:solidFill>
                <a:srgbClr val="BFBFBF"/>
              </a:solidFill>
              <a:prstDash val="solid"/>
            </a:ln>
          </p:spPr>
          <p:txBody>
            <a:bodyPr vert="horz" wrap="square" lIns="90000" tIns="45000" rIns="90000" bIns="45000" anchor="ctr" anchorCtr="1"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9" name="Straight Connector 20">
              <a:extLst>
                <a:ext uri="{FF2B5EF4-FFF2-40B4-BE49-F238E27FC236}">
                  <a16:creationId xmlns:a16="http://schemas.microsoft.com/office/drawing/2014/main" id="{4F4C7C67-3F89-CDD9-ED93-5C1C30EFE12B}"/>
                </a:ext>
              </a:extLst>
            </p:cNvPr>
            <p:cNvSpPr/>
            <p:nvPr/>
          </p:nvSpPr>
          <p:spPr>
            <a:xfrm flipH="1">
              <a:off x="7425000" y="3681359"/>
              <a:ext cx="4763519" cy="3176641"/>
            </a:xfrm>
            <a:prstGeom prst="line">
              <a:avLst/>
            </a:prstGeom>
            <a:noFill/>
            <a:ln w="9360">
              <a:solidFill>
                <a:srgbClr val="D9D9D9"/>
              </a:solidFill>
              <a:prstDash val="solid"/>
            </a:ln>
          </p:spPr>
          <p:txBody>
            <a:bodyPr vert="horz" wrap="square" lIns="90000" tIns="45000" rIns="90000" bIns="45000" anchor="ctr" anchorCtr="1"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0" name="Rectangle 23">
              <a:extLst>
                <a:ext uri="{FF2B5EF4-FFF2-40B4-BE49-F238E27FC236}">
                  <a16:creationId xmlns:a16="http://schemas.microsoft.com/office/drawing/2014/main" id="{633D0CC1-652D-42B9-BE83-C5FC1A3663D5}"/>
                </a:ext>
              </a:extLst>
            </p:cNvPr>
            <p:cNvSpPr/>
            <p:nvPr/>
          </p:nvSpPr>
          <p:spPr>
            <a:xfrm>
              <a:off x="9181440" y="-8640"/>
              <a:ext cx="3007080" cy="6866280"/>
            </a:xfrm>
            <a:custGeom>
              <a:avLst/>
              <a:gdLst>
                <a:gd name="f0" fmla="val 0"/>
                <a:gd name="f1" fmla="val 3007349"/>
                <a:gd name="f2" fmla="val 6866467"/>
                <a:gd name="f3" fmla="val 2045532"/>
              </a:gdLst>
              <a:ahLst/>
              <a:cxnLst>
                <a:cxn ang="3cd4">
                  <a:pos x="hc" y="t"/>
                </a:cxn>
                <a:cxn ang="0">
                  <a:pos x="r" y="vc"/>
                </a:cxn>
                <a:cxn ang="cd4">
                  <a:pos x="hc" y="b"/>
                </a:cxn>
                <a:cxn ang="cd2">
                  <a:pos x="l" y="vc"/>
                </a:cxn>
              </a:cxnLst>
              <a:rect l="l" t="t" r="r" b="b"/>
              <a:pathLst>
                <a:path w="3007349" h="6866467">
                  <a:moveTo>
                    <a:pt x="f3" y="f0"/>
                  </a:moveTo>
                  <a:lnTo>
                    <a:pt x="f1" y="f0"/>
                  </a:lnTo>
                  <a:lnTo>
                    <a:pt x="f1" y="f2"/>
                  </a:lnTo>
                  <a:lnTo>
                    <a:pt x="f0" y="f2"/>
                  </a:lnTo>
                  <a:lnTo>
                    <a:pt x="f3" y="f0"/>
                  </a:lnTo>
                  <a:close/>
                </a:path>
              </a:pathLst>
            </a:custGeom>
            <a:solidFill>
              <a:srgbClr val="90C226">
                <a:alpha val="3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1" name="Rectangle 25">
              <a:extLst>
                <a:ext uri="{FF2B5EF4-FFF2-40B4-BE49-F238E27FC236}">
                  <a16:creationId xmlns:a16="http://schemas.microsoft.com/office/drawing/2014/main" id="{13599982-D6AA-231A-6072-CB63EC4A1C2A}"/>
                </a:ext>
              </a:extLst>
            </p:cNvPr>
            <p:cNvSpPr/>
            <p:nvPr/>
          </p:nvSpPr>
          <p:spPr>
            <a:xfrm>
              <a:off x="9603360" y="-8640"/>
              <a:ext cx="2588040" cy="6866280"/>
            </a:xfrm>
            <a:custGeom>
              <a:avLst/>
              <a:gdLst>
                <a:gd name="f0" fmla="val 0"/>
                <a:gd name="f1" fmla="val 2573311"/>
                <a:gd name="f2" fmla="val 6866467"/>
                <a:gd name="f3" fmla="val 1202336"/>
              </a:gdLst>
              <a:ahLst/>
              <a:cxnLst>
                <a:cxn ang="3cd4">
                  <a:pos x="hc" y="t"/>
                </a:cxn>
                <a:cxn ang="0">
                  <a:pos x="r" y="vc"/>
                </a:cxn>
                <a:cxn ang="cd4">
                  <a:pos x="hc" y="b"/>
                </a:cxn>
                <a:cxn ang="cd2">
                  <a:pos x="l" y="vc"/>
                </a:cxn>
              </a:cxnLst>
              <a:rect l="l" t="t" r="r" b="b"/>
              <a:pathLst>
                <a:path w="2573311" h="6866467">
                  <a:moveTo>
                    <a:pt x="f0" y="f0"/>
                  </a:moveTo>
                  <a:lnTo>
                    <a:pt x="f1" y="f0"/>
                  </a:lnTo>
                  <a:lnTo>
                    <a:pt x="f1" y="f2"/>
                  </a:lnTo>
                  <a:lnTo>
                    <a:pt x="f3" y="f2"/>
                  </a:lnTo>
                  <a:lnTo>
                    <a:pt x="f0" y="f0"/>
                  </a:lnTo>
                  <a:close/>
                </a:path>
              </a:pathLst>
            </a:custGeom>
            <a:solidFill>
              <a:srgbClr val="90C226">
                <a:alpha val="2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2" name="Isosceles Triangle 23">
              <a:extLst>
                <a:ext uri="{FF2B5EF4-FFF2-40B4-BE49-F238E27FC236}">
                  <a16:creationId xmlns:a16="http://schemas.microsoft.com/office/drawing/2014/main" id="{D64165E3-5AE5-90A5-CAE2-DE7E0D466FFB}"/>
                </a:ext>
              </a:extLst>
            </p:cNvPr>
            <p:cNvSpPr/>
            <p:nvPr/>
          </p:nvSpPr>
          <p:spPr>
            <a:xfrm>
              <a:off x="8932320" y="3048120"/>
              <a:ext cx="3259440" cy="3809520"/>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54A021">
                <a:alpha val="72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3" name="Rectangle 27">
              <a:extLst>
                <a:ext uri="{FF2B5EF4-FFF2-40B4-BE49-F238E27FC236}">
                  <a16:creationId xmlns:a16="http://schemas.microsoft.com/office/drawing/2014/main" id="{155F4A66-ACF7-B5F6-6B5C-393EE5D18CE8}"/>
                </a:ext>
              </a:extLst>
            </p:cNvPr>
            <p:cNvSpPr/>
            <p:nvPr/>
          </p:nvSpPr>
          <p:spPr>
            <a:xfrm>
              <a:off x="9334440" y="-8640"/>
              <a:ext cx="2854080" cy="6866280"/>
            </a:xfrm>
            <a:custGeom>
              <a:avLst/>
              <a:gdLst>
                <a:gd name="f0" fmla="val 0"/>
                <a:gd name="f1" fmla="val 2858013"/>
                <a:gd name="f2" fmla="val 6866467"/>
                <a:gd name="f3" fmla="val 2473942"/>
              </a:gdLst>
              <a:ahLst/>
              <a:cxnLst>
                <a:cxn ang="3cd4">
                  <a:pos x="hc" y="t"/>
                </a:cxn>
                <a:cxn ang="0">
                  <a:pos x="r" y="vc"/>
                </a:cxn>
                <a:cxn ang="cd4">
                  <a:pos x="hc" y="b"/>
                </a:cxn>
                <a:cxn ang="cd2">
                  <a:pos x="l" y="vc"/>
                </a:cxn>
              </a:cxnLst>
              <a:rect l="l" t="t" r="r" b="b"/>
              <a:pathLst>
                <a:path w="2858013" h="6866467">
                  <a:moveTo>
                    <a:pt x="f0" y="f0"/>
                  </a:moveTo>
                  <a:lnTo>
                    <a:pt x="f1" y="f0"/>
                  </a:lnTo>
                  <a:lnTo>
                    <a:pt x="f1" y="f2"/>
                  </a:lnTo>
                  <a:lnTo>
                    <a:pt x="f3" y="f2"/>
                  </a:lnTo>
                  <a:lnTo>
                    <a:pt x="f0" y="f0"/>
                  </a:lnTo>
                  <a:close/>
                </a:path>
              </a:pathLst>
            </a:custGeom>
            <a:solidFill>
              <a:srgbClr val="3F7819">
                <a:alpha val="7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4" name="Rectangle 28">
              <a:extLst>
                <a:ext uri="{FF2B5EF4-FFF2-40B4-BE49-F238E27FC236}">
                  <a16:creationId xmlns:a16="http://schemas.microsoft.com/office/drawing/2014/main" id="{1E869B50-AEBC-96AF-C5E8-69252A11D813}"/>
                </a:ext>
              </a:extLst>
            </p:cNvPr>
            <p:cNvSpPr/>
            <p:nvPr/>
          </p:nvSpPr>
          <p:spPr>
            <a:xfrm>
              <a:off x="10898640" y="-8640"/>
              <a:ext cx="1289880" cy="6866280"/>
            </a:xfrm>
            <a:custGeom>
              <a:avLst/>
              <a:gdLst>
                <a:gd name="f0" fmla="val 0"/>
                <a:gd name="f1" fmla="val 1290094"/>
                <a:gd name="f2" fmla="val 6858000"/>
                <a:gd name="f3" fmla="val 1019735"/>
              </a:gdLst>
              <a:ahLst/>
              <a:cxnLst>
                <a:cxn ang="3cd4">
                  <a:pos x="hc" y="t"/>
                </a:cxn>
                <a:cxn ang="0">
                  <a:pos x="r" y="vc"/>
                </a:cxn>
                <a:cxn ang="cd4">
                  <a:pos x="hc" y="b"/>
                </a:cxn>
                <a:cxn ang="cd2">
                  <a:pos x="l" y="vc"/>
                </a:cxn>
              </a:cxnLst>
              <a:rect l="l" t="t" r="r" b="b"/>
              <a:pathLst>
                <a:path w="1290094" h="6858000">
                  <a:moveTo>
                    <a:pt x="f3" y="f0"/>
                  </a:moveTo>
                  <a:lnTo>
                    <a:pt x="f1" y="f0"/>
                  </a:lnTo>
                  <a:lnTo>
                    <a:pt x="f1" y="f2"/>
                  </a:lnTo>
                  <a:lnTo>
                    <a:pt x="f0" y="f2"/>
                  </a:lnTo>
                  <a:lnTo>
                    <a:pt x="f3" y="f0"/>
                  </a:lnTo>
                  <a:close/>
                </a:path>
              </a:pathLst>
            </a:custGeom>
            <a:solidFill>
              <a:srgbClr val="C0E474">
                <a:alpha val="7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5" name="Rectangle 29">
              <a:extLst>
                <a:ext uri="{FF2B5EF4-FFF2-40B4-BE49-F238E27FC236}">
                  <a16:creationId xmlns:a16="http://schemas.microsoft.com/office/drawing/2014/main" id="{4C9B7BC5-9884-BF0D-17E2-9AB67F6A4512}"/>
                </a:ext>
              </a:extLst>
            </p:cNvPr>
            <p:cNvSpPr/>
            <p:nvPr/>
          </p:nvSpPr>
          <p:spPr>
            <a:xfrm>
              <a:off x="10938960" y="-8640"/>
              <a:ext cx="1249559" cy="6866280"/>
            </a:xfrm>
            <a:custGeom>
              <a:avLst/>
              <a:gdLst>
                <a:gd name="f0" fmla="val 0"/>
                <a:gd name="f1" fmla="val 1249825"/>
                <a:gd name="f2" fmla="val 6858000"/>
                <a:gd name="f3" fmla="val 1109382"/>
              </a:gdLst>
              <a:ahLst/>
              <a:cxnLst>
                <a:cxn ang="3cd4">
                  <a:pos x="hc" y="t"/>
                </a:cxn>
                <a:cxn ang="0">
                  <a:pos x="r" y="vc"/>
                </a:cxn>
                <a:cxn ang="cd4">
                  <a:pos x="hc" y="b"/>
                </a:cxn>
                <a:cxn ang="cd2">
                  <a:pos x="l" y="vc"/>
                </a:cxn>
              </a:cxnLst>
              <a:rect l="l" t="t" r="r" b="b"/>
              <a:pathLst>
                <a:path w="1249825" h="6858000">
                  <a:moveTo>
                    <a:pt x="f0" y="f0"/>
                  </a:moveTo>
                  <a:lnTo>
                    <a:pt x="f1" y="f0"/>
                  </a:lnTo>
                  <a:lnTo>
                    <a:pt x="f1" y="f2"/>
                  </a:lnTo>
                  <a:lnTo>
                    <a:pt x="f3" y="f2"/>
                  </a:lnTo>
                  <a:lnTo>
                    <a:pt x="f0" y="f0"/>
                  </a:lnTo>
                  <a:close/>
                </a:path>
              </a:pathLst>
            </a:custGeom>
            <a:solidFill>
              <a:srgbClr val="90C226">
                <a:alpha val="65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6" name="Isosceles Triangle 27">
              <a:extLst>
                <a:ext uri="{FF2B5EF4-FFF2-40B4-BE49-F238E27FC236}">
                  <a16:creationId xmlns:a16="http://schemas.microsoft.com/office/drawing/2014/main" id="{0A2C7997-06B2-26C0-D55E-7472B4809ED1}"/>
                </a:ext>
              </a:extLst>
            </p:cNvPr>
            <p:cNvSpPr/>
            <p:nvPr/>
          </p:nvSpPr>
          <p:spPr>
            <a:xfrm>
              <a:off x="10371600" y="3589920"/>
              <a:ext cx="1816920" cy="3267720"/>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90C226">
                <a:alpha val="8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7" name="Isosceles Triangle 28">
              <a:extLst>
                <a:ext uri="{FF2B5EF4-FFF2-40B4-BE49-F238E27FC236}">
                  <a16:creationId xmlns:a16="http://schemas.microsoft.com/office/drawing/2014/main" id="{0B46672F-E10A-0491-858F-51E6B5B9E5BA}"/>
                </a:ext>
              </a:extLst>
            </p:cNvPr>
            <p:cNvSpPr/>
            <p:nvPr/>
          </p:nvSpPr>
          <p:spPr>
            <a:xfrm>
              <a:off x="0" y="4013279"/>
              <a:ext cx="448199" cy="2844360"/>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90C226">
                <a:alpha val="85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grpSp>
      <p:grpSp>
        <p:nvGrpSpPr>
          <p:cNvPr id="18" name="Group 6">
            <a:extLst>
              <a:ext uri="{FF2B5EF4-FFF2-40B4-BE49-F238E27FC236}">
                <a16:creationId xmlns:a16="http://schemas.microsoft.com/office/drawing/2014/main" id="{3F056FCF-0B9B-7492-0BF9-D14962AB1357}"/>
              </a:ext>
            </a:extLst>
          </p:cNvPr>
          <p:cNvGrpSpPr/>
          <p:nvPr/>
        </p:nvGrpSpPr>
        <p:grpSpPr>
          <a:xfrm>
            <a:off x="359" y="-8640"/>
            <a:ext cx="12191401" cy="6866640"/>
            <a:chOff x="359" y="-8640"/>
            <a:chExt cx="12191401" cy="6866640"/>
          </a:xfrm>
        </p:grpSpPr>
        <p:sp>
          <p:nvSpPr>
            <p:cNvPr id="19" name="Straight Connector 31">
              <a:extLst>
                <a:ext uri="{FF2B5EF4-FFF2-40B4-BE49-F238E27FC236}">
                  <a16:creationId xmlns:a16="http://schemas.microsoft.com/office/drawing/2014/main" id="{265FE80E-8476-2AD8-C457-A5A06FFE3356}"/>
                </a:ext>
              </a:extLst>
            </p:cNvPr>
            <p:cNvSpPr/>
            <p:nvPr/>
          </p:nvSpPr>
          <p:spPr>
            <a:xfrm>
              <a:off x="9370800" y="0"/>
              <a:ext cx="1219320" cy="6858000"/>
            </a:xfrm>
            <a:prstGeom prst="line">
              <a:avLst/>
            </a:prstGeom>
            <a:noFill/>
            <a:ln w="9360">
              <a:solidFill>
                <a:srgbClr val="BFBFBF"/>
              </a:solidFill>
              <a:prstDash val="solid"/>
            </a:ln>
          </p:spPr>
          <p:txBody>
            <a:bodyPr vert="horz" wrap="square" lIns="90000" tIns="45000" rIns="90000" bIns="45000" anchor="ctr" anchorCtr="1"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0" name="Straight Connector 20">
              <a:extLst>
                <a:ext uri="{FF2B5EF4-FFF2-40B4-BE49-F238E27FC236}">
                  <a16:creationId xmlns:a16="http://schemas.microsoft.com/office/drawing/2014/main" id="{AFACB8DC-79FF-9A98-6157-9C3E5F6B0CE2}"/>
                </a:ext>
              </a:extLst>
            </p:cNvPr>
            <p:cNvSpPr/>
            <p:nvPr/>
          </p:nvSpPr>
          <p:spPr>
            <a:xfrm flipH="1">
              <a:off x="7425000" y="3681359"/>
              <a:ext cx="4763519" cy="3176641"/>
            </a:xfrm>
            <a:prstGeom prst="line">
              <a:avLst/>
            </a:prstGeom>
            <a:noFill/>
            <a:ln w="9360">
              <a:solidFill>
                <a:srgbClr val="D9D9D9"/>
              </a:solidFill>
              <a:prstDash val="solid"/>
            </a:ln>
          </p:spPr>
          <p:txBody>
            <a:bodyPr vert="horz" wrap="square" lIns="90000" tIns="45000" rIns="90000" bIns="45000" anchor="ctr" anchorCtr="1"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1" name="Rectangle 23">
              <a:extLst>
                <a:ext uri="{FF2B5EF4-FFF2-40B4-BE49-F238E27FC236}">
                  <a16:creationId xmlns:a16="http://schemas.microsoft.com/office/drawing/2014/main" id="{2B5EE8E3-D027-9527-2A94-B12A3038795A}"/>
                </a:ext>
              </a:extLst>
            </p:cNvPr>
            <p:cNvSpPr/>
            <p:nvPr/>
          </p:nvSpPr>
          <p:spPr>
            <a:xfrm>
              <a:off x="9181440" y="-8640"/>
              <a:ext cx="3007080" cy="6866280"/>
            </a:xfrm>
            <a:custGeom>
              <a:avLst/>
              <a:gdLst>
                <a:gd name="f0" fmla="val 0"/>
                <a:gd name="f1" fmla="val 3007349"/>
                <a:gd name="f2" fmla="val 6866467"/>
                <a:gd name="f3" fmla="val 2045532"/>
              </a:gdLst>
              <a:ahLst/>
              <a:cxnLst>
                <a:cxn ang="3cd4">
                  <a:pos x="hc" y="t"/>
                </a:cxn>
                <a:cxn ang="0">
                  <a:pos x="r" y="vc"/>
                </a:cxn>
                <a:cxn ang="cd4">
                  <a:pos x="hc" y="b"/>
                </a:cxn>
                <a:cxn ang="cd2">
                  <a:pos x="l" y="vc"/>
                </a:cxn>
              </a:cxnLst>
              <a:rect l="l" t="t" r="r" b="b"/>
              <a:pathLst>
                <a:path w="3007349" h="6866467">
                  <a:moveTo>
                    <a:pt x="f3" y="f0"/>
                  </a:moveTo>
                  <a:lnTo>
                    <a:pt x="f1" y="f0"/>
                  </a:lnTo>
                  <a:lnTo>
                    <a:pt x="f1" y="f2"/>
                  </a:lnTo>
                  <a:lnTo>
                    <a:pt x="f0" y="f2"/>
                  </a:lnTo>
                  <a:lnTo>
                    <a:pt x="f3" y="f0"/>
                  </a:lnTo>
                  <a:close/>
                </a:path>
              </a:pathLst>
            </a:custGeom>
            <a:solidFill>
              <a:srgbClr val="90C226">
                <a:alpha val="3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2" name="Rectangle 25">
              <a:extLst>
                <a:ext uri="{FF2B5EF4-FFF2-40B4-BE49-F238E27FC236}">
                  <a16:creationId xmlns:a16="http://schemas.microsoft.com/office/drawing/2014/main" id="{D0F7CB66-FEFB-9848-B824-F98DD3C06D1C}"/>
                </a:ext>
              </a:extLst>
            </p:cNvPr>
            <p:cNvSpPr/>
            <p:nvPr/>
          </p:nvSpPr>
          <p:spPr>
            <a:xfrm>
              <a:off x="9603360" y="-8640"/>
              <a:ext cx="2588040" cy="6866280"/>
            </a:xfrm>
            <a:custGeom>
              <a:avLst/>
              <a:gdLst>
                <a:gd name="f0" fmla="val 0"/>
                <a:gd name="f1" fmla="val 2573311"/>
                <a:gd name="f2" fmla="val 6866467"/>
                <a:gd name="f3" fmla="val 1202336"/>
              </a:gdLst>
              <a:ahLst/>
              <a:cxnLst>
                <a:cxn ang="3cd4">
                  <a:pos x="hc" y="t"/>
                </a:cxn>
                <a:cxn ang="0">
                  <a:pos x="r" y="vc"/>
                </a:cxn>
                <a:cxn ang="cd4">
                  <a:pos x="hc" y="b"/>
                </a:cxn>
                <a:cxn ang="cd2">
                  <a:pos x="l" y="vc"/>
                </a:cxn>
              </a:cxnLst>
              <a:rect l="l" t="t" r="r" b="b"/>
              <a:pathLst>
                <a:path w="2573311" h="6866467">
                  <a:moveTo>
                    <a:pt x="f0" y="f0"/>
                  </a:moveTo>
                  <a:lnTo>
                    <a:pt x="f1" y="f0"/>
                  </a:lnTo>
                  <a:lnTo>
                    <a:pt x="f1" y="f2"/>
                  </a:lnTo>
                  <a:lnTo>
                    <a:pt x="f3" y="f2"/>
                  </a:lnTo>
                  <a:lnTo>
                    <a:pt x="f0" y="f0"/>
                  </a:lnTo>
                  <a:close/>
                </a:path>
              </a:pathLst>
            </a:custGeom>
            <a:solidFill>
              <a:srgbClr val="90C226">
                <a:alpha val="2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3" name="Isosceles Triangle 26">
              <a:extLst>
                <a:ext uri="{FF2B5EF4-FFF2-40B4-BE49-F238E27FC236}">
                  <a16:creationId xmlns:a16="http://schemas.microsoft.com/office/drawing/2014/main" id="{4AEE5C93-27B2-C7BA-C16F-1C32B930EA14}"/>
                </a:ext>
              </a:extLst>
            </p:cNvPr>
            <p:cNvSpPr/>
            <p:nvPr/>
          </p:nvSpPr>
          <p:spPr>
            <a:xfrm>
              <a:off x="8932320" y="3048120"/>
              <a:ext cx="3259440" cy="3809520"/>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54A021">
                <a:alpha val="72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4" name="Rectangle 27">
              <a:extLst>
                <a:ext uri="{FF2B5EF4-FFF2-40B4-BE49-F238E27FC236}">
                  <a16:creationId xmlns:a16="http://schemas.microsoft.com/office/drawing/2014/main" id="{D4FD0B5E-C033-18D1-BDC3-FC7D1D31C6E7}"/>
                </a:ext>
              </a:extLst>
            </p:cNvPr>
            <p:cNvSpPr/>
            <p:nvPr/>
          </p:nvSpPr>
          <p:spPr>
            <a:xfrm>
              <a:off x="9334440" y="-8640"/>
              <a:ext cx="2854080" cy="6866280"/>
            </a:xfrm>
            <a:custGeom>
              <a:avLst/>
              <a:gdLst>
                <a:gd name="f0" fmla="val 0"/>
                <a:gd name="f1" fmla="val 2858013"/>
                <a:gd name="f2" fmla="val 6866467"/>
                <a:gd name="f3" fmla="val 2473942"/>
              </a:gdLst>
              <a:ahLst/>
              <a:cxnLst>
                <a:cxn ang="3cd4">
                  <a:pos x="hc" y="t"/>
                </a:cxn>
                <a:cxn ang="0">
                  <a:pos x="r" y="vc"/>
                </a:cxn>
                <a:cxn ang="cd4">
                  <a:pos x="hc" y="b"/>
                </a:cxn>
                <a:cxn ang="cd2">
                  <a:pos x="l" y="vc"/>
                </a:cxn>
              </a:cxnLst>
              <a:rect l="l" t="t" r="r" b="b"/>
              <a:pathLst>
                <a:path w="2858013" h="6866467">
                  <a:moveTo>
                    <a:pt x="f0" y="f0"/>
                  </a:moveTo>
                  <a:lnTo>
                    <a:pt x="f1" y="f0"/>
                  </a:lnTo>
                  <a:lnTo>
                    <a:pt x="f1" y="f2"/>
                  </a:lnTo>
                  <a:lnTo>
                    <a:pt x="f3" y="f2"/>
                  </a:lnTo>
                  <a:lnTo>
                    <a:pt x="f0" y="f0"/>
                  </a:lnTo>
                  <a:close/>
                </a:path>
              </a:pathLst>
            </a:custGeom>
            <a:solidFill>
              <a:srgbClr val="3F7819">
                <a:alpha val="7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5" name="Rectangle 28">
              <a:extLst>
                <a:ext uri="{FF2B5EF4-FFF2-40B4-BE49-F238E27FC236}">
                  <a16:creationId xmlns:a16="http://schemas.microsoft.com/office/drawing/2014/main" id="{7FEDD9E0-2D21-AEE7-CB06-B3C5BBCC438D}"/>
                </a:ext>
              </a:extLst>
            </p:cNvPr>
            <p:cNvSpPr/>
            <p:nvPr/>
          </p:nvSpPr>
          <p:spPr>
            <a:xfrm>
              <a:off x="10898640" y="-8640"/>
              <a:ext cx="1289880" cy="6866280"/>
            </a:xfrm>
            <a:custGeom>
              <a:avLst/>
              <a:gdLst>
                <a:gd name="f0" fmla="val 0"/>
                <a:gd name="f1" fmla="val 1290094"/>
                <a:gd name="f2" fmla="val 6858000"/>
                <a:gd name="f3" fmla="val 1019735"/>
              </a:gdLst>
              <a:ahLst/>
              <a:cxnLst>
                <a:cxn ang="3cd4">
                  <a:pos x="hc" y="t"/>
                </a:cxn>
                <a:cxn ang="0">
                  <a:pos x="r" y="vc"/>
                </a:cxn>
                <a:cxn ang="cd4">
                  <a:pos x="hc" y="b"/>
                </a:cxn>
                <a:cxn ang="cd2">
                  <a:pos x="l" y="vc"/>
                </a:cxn>
              </a:cxnLst>
              <a:rect l="l" t="t" r="r" b="b"/>
              <a:pathLst>
                <a:path w="1290094" h="6858000">
                  <a:moveTo>
                    <a:pt x="f3" y="f0"/>
                  </a:moveTo>
                  <a:lnTo>
                    <a:pt x="f1" y="f0"/>
                  </a:lnTo>
                  <a:lnTo>
                    <a:pt x="f1" y="f2"/>
                  </a:lnTo>
                  <a:lnTo>
                    <a:pt x="f0" y="f2"/>
                  </a:lnTo>
                  <a:lnTo>
                    <a:pt x="f3" y="f0"/>
                  </a:lnTo>
                  <a:close/>
                </a:path>
              </a:pathLst>
            </a:custGeom>
            <a:solidFill>
              <a:srgbClr val="C0E474">
                <a:alpha val="7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6" name="Rectangle 29">
              <a:extLst>
                <a:ext uri="{FF2B5EF4-FFF2-40B4-BE49-F238E27FC236}">
                  <a16:creationId xmlns:a16="http://schemas.microsoft.com/office/drawing/2014/main" id="{7E903294-0FC7-9C52-D99E-6C73927B05FE}"/>
                </a:ext>
              </a:extLst>
            </p:cNvPr>
            <p:cNvSpPr/>
            <p:nvPr/>
          </p:nvSpPr>
          <p:spPr>
            <a:xfrm>
              <a:off x="10938960" y="-8640"/>
              <a:ext cx="1249559" cy="6866280"/>
            </a:xfrm>
            <a:custGeom>
              <a:avLst/>
              <a:gdLst>
                <a:gd name="f0" fmla="val 0"/>
                <a:gd name="f1" fmla="val 1249825"/>
                <a:gd name="f2" fmla="val 6858000"/>
                <a:gd name="f3" fmla="val 1109382"/>
              </a:gdLst>
              <a:ahLst/>
              <a:cxnLst>
                <a:cxn ang="3cd4">
                  <a:pos x="hc" y="t"/>
                </a:cxn>
                <a:cxn ang="0">
                  <a:pos x="r" y="vc"/>
                </a:cxn>
                <a:cxn ang="cd4">
                  <a:pos x="hc" y="b"/>
                </a:cxn>
                <a:cxn ang="cd2">
                  <a:pos x="l" y="vc"/>
                </a:cxn>
              </a:cxnLst>
              <a:rect l="l" t="t" r="r" b="b"/>
              <a:pathLst>
                <a:path w="1249825" h="6858000">
                  <a:moveTo>
                    <a:pt x="f0" y="f0"/>
                  </a:moveTo>
                  <a:lnTo>
                    <a:pt x="f1" y="f0"/>
                  </a:lnTo>
                  <a:lnTo>
                    <a:pt x="f1" y="f2"/>
                  </a:lnTo>
                  <a:lnTo>
                    <a:pt x="f3" y="f2"/>
                  </a:lnTo>
                  <a:lnTo>
                    <a:pt x="f0" y="f0"/>
                  </a:lnTo>
                  <a:close/>
                </a:path>
              </a:pathLst>
            </a:custGeom>
            <a:solidFill>
              <a:srgbClr val="90C226">
                <a:alpha val="65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7" name="Isosceles Triangle 30">
              <a:extLst>
                <a:ext uri="{FF2B5EF4-FFF2-40B4-BE49-F238E27FC236}">
                  <a16:creationId xmlns:a16="http://schemas.microsoft.com/office/drawing/2014/main" id="{8F18866D-5BEC-182E-78B2-94E062E884D2}"/>
                </a:ext>
              </a:extLst>
            </p:cNvPr>
            <p:cNvSpPr/>
            <p:nvPr/>
          </p:nvSpPr>
          <p:spPr>
            <a:xfrm>
              <a:off x="10371600" y="3589920"/>
              <a:ext cx="1816920" cy="3267720"/>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90C226">
                <a:alpha val="8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8" name="Isosceles Triangle 18">
              <a:extLst>
                <a:ext uri="{FF2B5EF4-FFF2-40B4-BE49-F238E27FC236}">
                  <a16:creationId xmlns:a16="http://schemas.microsoft.com/office/drawing/2014/main" id="{1C61447F-DF03-1B19-072E-4451CBDC1A53}"/>
                </a:ext>
              </a:extLst>
            </p:cNvPr>
            <p:cNvSpPr/>
            <p:nvPr/>
          </p:nvSpPr>
          <p:spPr>
            <a:xfrm rot="10800000">
              <a:off x="359" y="361"/>
              <a:ext cx="842400" cy="5665679"/>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90C226">
                <a:alpha val="85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grpSp>
      <p:sp>
        <p:nvSpPr>
          <p:cNvPr id="2" name="Title 1">
            <a:extLst>
              <a:ext uri="{FF2B5EF4-FFF2-40B4-BE49-F238E27FC236}">
                <a16:creationId xmlns:a16="http://schemas.microsoft.com/office/drawing/2014/main" id="{E09C204C-04A7-6456-0E3D-F3E9D548E909}"/>
              </a:ext>
            </a:extLst>
          </p:cNvPr>
          <p:cNvSpPr>
            <a:spLocks noGrp="1"/>
          </p:cNvSpPr>
          <p:nvPr>
            <p:ph type="title"/>
          </p:nvPr>
        </p:nvSpPr>
        <p:spPr>
          <a:xfrm>
            <a:off x="1506960" y="2404440"/>
            <a:ext cx="7766640" cy="1645920"/>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516F04-154F-A06C-0888-49B23C612A5B}"/>
              </a:ext>
            </a:extLst>
          </p:cNvPr>
          <p:cNvSpPr>
            <a:spLocks noGrp="1"/>
          </p:cNvSpPr>
          <p:nvPr>
            <p:ph type="body" orient="vert" idx="1"/>
          </p:nvPr>
        </p:nvSpPr>
        <p:spPr>
          <a:xfrm>
            <a:off x="609480" y="1604520"/>
            <a:ext cx="10972440" cy="45259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0651F1-7084-8308-FBC9-6B5206F3B34E}"/>
              </a:ext>
            </a:extLst>
          </p:cNvPr>
          <p:cNvSpPr>
            <a:spLocks noGrp="1"/>
          </p:cNvSpPr>
          <p:nvPr>
            <p:ph type="dt" sz="half" idx="10"/>
          </p:nvPr>
        </p:nvSpPr>
        <p:spPr>
          <a:xfrm>
            <a:off x="7205040" y="6041519"/>
            <a:ext cx="911519" cy="364679"/>
          </a:xfrm>
        </p:spPr>
        <p:txBody>
          <a:bodyPr/>
          <a:lstStyle/>
          <a:p>
            <a:pPr lvl="0"/>
            <a:fld id="{DBC8612B-EEDC-43C8-94BC-9FF2935590F4}" type="datetime1">
              <a:rPr lang="hr-HR"/>
              <a:pPr lvl="0"/>
              <a:t>14.5.2022.</a:t>
            </a:fld>
            <a:endParaRPr lang="hr-HR"/>
          </a:p>
        </p:txBody>
      </p:sp>
      <p:sp>
        <p:nvSpPr>
          <p:cNvPr id="5" name="Footer Placeholder 4">
            <a:extLst>
              <a:ext uri="{FF2B5EF4-FFF2-40B4-BE49-F238E27FC236}">
                <a16:creationId xmlns:a16="http://schemas.microsoft.com/office/drawing/2014/main" id="{20CBEC04-2DFC-BF33-AD63-DF9647FA2A63}"/>
              </a:ext>
            </a:extLst>
          </p:cNvPr>
          <p:cNvSpPr>
            <a:spLocks noGrp="1"/>
          </p:cNvSpPr>
          <p:nvPr>
            <p:ph type="ftr" sz="quarter" idx="11"/>
          </p:nvPr>
        </p:nvSpPr>
        <p:spPr>
          <a:xfrm>
            <a:off x="677160" y="6041519"/>
            <a:ext cx="6297119" cy="364679"/>
          </a:xfrm>
        </p:spPr>
        <p:txBody>
          <a:bodyPr/>
          <a:lstStyle/>
          <a:p>
            <a:pPr lvl="0"/>
            <a:endParaRPr lang="hr-HR"/>
          </a:p>
        </p:txBody>
      </p:sp>
      <p:sp>
        <p:nvSpPr>
          <p:cNvPr id="6" name="Slide Number Placeholder 5">
            <a:extLst>
              <a:ext uri="{FF2B5EF4-FFF2-40B4-BE49-F238E27FC236}">
                <a16:creationId xmlns:a16="http://schemas.microsoft.com/office/drawing/2014/main" id="{EA595ACC-E5F9-6A0A-3A6B-F7EA874C8527}"/>
              </a:ext>
            </a:extLst>
          </p:cNvPr>
          <p:cNvSpPr>
            <a:spLocks noGrp="1"/>
          </p:cNvSpPr>
          <p:nvPr>
            <p:ph type="sldNum" sz="quarter" idx="12"/>
          </p:nvPr>
        </p:nvSpPr>
        <p:spPr>
          <a:xfrm>
            <a:off x="8590680" y="6041519"/>
            <a:ext cx="682920" cy="364679"/>
          </a:xfrm>
        </p:spPr>
        <p:txBody>
          <a:bodyPr/>
          <a:lstStyle/>
          <a:p>
            <a:pPr lvl="0"/>
            <a:fld id="{10A73C76-B8BE-4E01-A820-0622213F9A40}" type="slidenum">
              <a:t>‹#›</a:t>
            </a:fld>
            <a:endParaRPr lang="hr-HR"/>
          </a:p>
        </p:txBody>
      </p:sp>
    </p:spTree>
    <p:extLst>
      <p:ext uri="{BB962C8B-B14F-4D97-AF65-F5344CB8AC3E}">
        <p14:creationId xmlns:p14="http://schemas.microsoft.com/office/powerpoint/2010/main" val="4229044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B70CF1B-1A81-80A0-C909-AF4919C51289}"/>
              </a:ext>
            </a:extLst>
          </p:cNvPr>
          <p:cNvGrpSpPr/>
          <p:nvPr/>
        </p:nvGrpSpPr>
        <p:grpSpPr>
          <a:xfrm>
            <a:off x="0" y="-8640"/>
            <a:ext cx="12191760" cy="6866640"/>
            <a:chOff x="0" y="-8640"/>
            <a:chExt cx="12191760" cy="6866640"/>
          </a:xfrm>
        </p:grpSpPr>
        <p:sp>
          <p:nvSpPr>
            <p:cNvPr id="8" name="Straight Connector 19">
              <a:extLst>
                <a:ext uri="{FF2B5EF4-FFF2-40B4-BE49-F238E27FC236}">
                  <a16:creationId xmlns:a16="http://schemas.microsoft.com/office/drawing/2014/main" id="{1101B226-90D3-6044-C25C-3E33D3E76026}"/>
                </a:ext>
              </a:extLst>
            </p:cNvPr>
            <p:cNvSpPr/>
            <p:nvPr/>
          </p:nvSpPr>
          <p:spPr>
            <a:xfrm>
              <a:off x="9370800" y="0"/>
              <a:ext cx="1219320" cy="6858000"/>
            </a:xfrm>
            <a:prstGeom prst="line">
              <a:avLst/>
            </a:prstGeom>
            <a:noFill/>
            <a:ln w="9360">
              <a:solidFill>
                <a:srgbClr val="BFBFBF"/>
              </a:solidFill>
              <a:prstDash val="solid"/>
            </a:ln>
          </p:spPr>
          <p:txBody>
            <a:bodyPr vert="horz" wrap="square" lIns="90000" tIns="45000" rIns="90000" bIns="45000" anchor="ctr" anchorCtr="1"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9" name="Straight Connector 20">
              <a:extLst>
                <a:ext uri="{FF2B5EF4-FFF2-40B4-BE49-F238E27FC236}">
                  <a16:creationId xmlns:a16="http://schemas.microsoft.com/office/drawing/2014/main" id="{D158809C-F0D2-36A1-FCEC-CC2F3BE72126}"/>
                </a:ext>
              </a:extLst>
            </p:cNvPr>
            <p:cNvSpPr/>
            <p:nvPr/>
          </p:nvSpPr>
          <p:spPr>
            <a:xfrm flipH="1">
              <a:off x="7425000" y="3681359"/>
              <a:ext cx="4763519" cy="3176641"/>
            </a:xfrm>
            <a:prstGeom prst="line">
              <a:avLst/>
            </a:prstGeom>
            <a:noFill/>
            <a:ln w="9360">
              <a:solidFill>
                <a:srgbClr val="D9D9D9"/>
              </a:solidFill>
              <a:prstDash val="solid"/>
            </a:ln>
          </p:spPr>
          <p:txBody>
            <a:bodyPr vert="horz" wrap="square" lIns="90000" tIns="45000" rIns="90000" bIns="45000" anchor="ctr" anchorCtr="1"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0" name="Rectangle 23">
              <a:extLst>
                <a:ext uri="{FF2B5EF4-FFF2-40B4-BE49-F238E27FC236}">
                  <a16:creationId xmlns:a16="http://schemas.microsoft.com/office/drawing/2014/main" id="{2CD93584-E1AB-F6D4-1034-882DD3A854C8}"/>
                </a:ext>
              </a:extLst>
            </p:cNvPr>
            <p:cNvSpPr/>
            <p:nvPr/>
          </p:nvSpPr>
          <p:spPr>
            <a:xfrm>
              <a:off x="9181440" y="-8640"/>
              <a:ext cx="3007080" cy="6866280"/>
            </a:xfrm>
            <a:custGeom>
              <a:avLst/>
              <a:gdLst>
                <a:gd name="f0" fmla="val 0"/>
                <a:gd name="f1" fmla="val 3007349"/>
                <a:gd name="f2" fmla="val 6866467"/>
                <a:gd name="f3" fmla="val 2045532"/>
              </a:gdLst>
              <a:ahLst/>
              <a:cxnLst>
                <a:cxn ang="3cd4">
                  <a:pos x="hc" y="t"/>
                </a:cxn>
                <a:cxn ang="0">
                  <a:pos x="r" y="vc"/>
                </a:cxn>
                <a:cxn ang="cd4">
                  <a:pos x="hc" y="b"/>
                </a:cxn>
                <a:cxn ang="cd2">
                  <a:pos x="l" y="vc"/>
                </a:cxn>
              </a:cxnLst>
              <a:rect l="l" t="t" r="r" b="b"/>
              <a:pathLst>
                <a:path w="3007349" h="6866467">
                  <a:moveTo>
                    <a:pt x="f3" y="f0"/>
                  </a:moveTo>
                  <a:lnTo>
                    <a:pt x="f1" y="f0"/>
                  </a:lnTo>
                  <a:lnTo>
                    <a:pt x="f1" y="f2"/>
                  </a:lnTo>
                  <a:lnTo>
                    <a:pt x="f0" y="f2"/>
                  </a:lnTo>
                  <a:lnTo>
                    <a:pt x="f3" y="f0"/>
                  </a:lnTo>
                  <a:close/>
                </a:path>
              </a:pathLst>
            </a:custGeom>
            <a:solidFill>
              <a:srgbClr val="90C226">
                <a:alpha val="3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1" name="Rectangle 25">
              <a:extLst>
                <a:ext uri="{FF2B5EF4-FFF2-40B4-BE49-F238E27FC236}">
                  <a16:creationId xmlns:a16="http://schemas.microsoft.com/office/drawing/2014/main" id="{09335037-5227-31C0-E622-825A651B5EF6}"/>
                </a:ext>
              </a:extLst>
            </p:cNvPr>
            <p:cNvSpPr/>
            <p:nvPr/>
          </p:nvSpPr>
          <p:spPr>
            <a:xfrm>
              <a:off x="9603360" y="-8640"/>
              <a:ext cx="2588040" cy="6866280"/>
            </a:xfrm>
            <a:custGeom>
              <a:avLst/>
              <a:gdLst>
                <a:gd name="f0" fmla="val 0"/>
                <a:gd name="f1" fmla="val 2573311"/>
                <a:gd name="f2" fmla="val 6866467"/>
                <a:gd name="f3" fmla="val 1202336"/>
              </a:gdLst>
              <a:ahLst/>
              <a:cxnLst>
                <a:cxn ang="3cd4">
                  <a:pos x="hc" y="t"/>
                </a:cxn>
                <a:cxn ang="0">
                  <a:pos x="r" y="vc"/>
                </a:cxn>
                <a:cxn ang="cd4">
                  <a:pos x="hc" y="b"/>
                </a:cxn>
                <a:cxn ang="cd2">
                  <a:pos x="l" y="vc"/>
                </a:cxn>
              </a:cxnLst>
              <a:rect l="l" t="t" r="r" b="b"/>
              <a:pathLst>
                <a:path w="2573311" h="6866467">
                  <a:moveTo>
                    <a:pt x="f0" y="f0"/>
                  </a:moveTo>
                  <a:lnTo>
                    <a:pt x="f1" y="f0"/>
                  </a:lnTo>
                  <a:lnTo>
                    <a:pt x="f1" y="f2"/>
                  </a:lnTo>
                  <a:lnTo>
                    <a:pt x="f3" y="f2"/>
                  </a:lnTo>
                  <a:lnTo>
                    <a:pt x="f0" y="f0"/>
                  </a:lnTo>
                  <a:close/>
                </a:path>
              </a:pathLst>
            </a:custGeom>
            <a:solidFill>
              <a:srgbClr val="90C226">
                <a:alpha val="2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2" name="Isosceles Triangle 23">
              <a:extLst>
                <a:ext uri="{FF2B5EF4-FFF2-40B4-BE49-F238E27FC236}">
                  <a16:creationId xmlns:a16="http://schemas.microsoft.com/office/drawing/2014/main" id="{F4677660-FA54-10C2-48B5-54DD7CB3C999}"/>
                </a:ext>
              </a:extLst>
            </p:cNvPr>
            <p:cNvSpPr/>
            <p:nvPr/>
          </p:nvSpPr>
          <p:spPr>
            <a:xfrm>
              <a:off x="8932320" y="3048120"/>
              <a:ext cx="3259440" cy="3809520"/>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54A021">
                <a:alpha val="72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3" name="Rectangle 27">
              <a:extLst>
                <a:ext uri="{FF2B5EF4-FFF2-40B4-BE49-F238E27FC236}">
                  <a16:creationId xmlns:a16="http://schemas.microsoft.com/office/drawing/2014/main" id="{6F04A3AB-FAD9-A337-0E6A-D0CD046E17E9}"/>
                </a:ext>
              </a:extLst>
            </p:cNvPr>
            <p:cNvSpPr/>
            <p:nvPr/>
          </p:nvSpPr>
          <p:spPr>
            <a:xfrm>
              <a:off x="9334440" y="-8640"/>
              <a:ext cx="2854080" cy="6866280"/>
            </a:xfrm>
            <a:custGeom>
              <a:avLst/>
              <a:gdLst>
                <a:gd name="f0" fmla="val 0"/>
                <a:gd name="f1" fmla="val 2858013"/>
                <a:gd name="f2" fmla="val 6866467"/>
                <a:gd name="f3" fmla="val 2473942"/>
              </a:gdLst>
              <a:ahLst/>
              <a:cxnLst>
                <a:cxn ang="3cd4">
                  <a:pos x="hc" y="t"/>
                </a:cxn>
                <a:cxn ang="0">
                  <a:pos x="r" y="vc"/>
                </a:cxn>
                <a:cxn ang="cd4">
                  <a:pos x="hc" y="b"/>
                </a:cxn>
                <a:cxn ang="cd2">
                  <a:pos x="l" y="vc"/>
                </a:cxn>
              </a:cxnLst>
              <a:rect l="l" t="t" r="r" b="b"/>
              <a:pathLst>
                <a:path w="2858013" h="6866467">
                  <a:moveTo>
                    <a:pt x="f0" y="f0"/>
                  </a:moveTo>
                  <a:lnTo>
                    <a:pt x="f1" y="f0"/>
                  </a:lnTo>
                  <a:lnTo>
                    <a:pt x="f1" y="f2"/>
                  </a:lnTo>
                  <a:lnTo>
                    <a:pt x="f3" y="f2"/>
                  </a:lnTo>
                  <a:lnTo>
                    <a:pt x="f0" y="f0"/>
                  </a:lnTo>
                  <a:close/>
                </a:path>
              </a:pathLst>
            </a:custGeom>
            <a:solidFill>
              <a:srgbClr val="3F7819">
                <a:alpha val="7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4" name="Rectangle 28">
              <a:extLst>
                <a:ext uri="{FF2B5EF4-FFF2-40B4-BE49-F238E27FC236}">
                  <a16:creationId xmlns:a16="http://schemas.microsoft.com/office/drawing/2014/main" id="{405238BC-569B-1BAC-E861-88CCAF655EDB}"/>
                </a:ext>
              </a:extLst>
            </p:cNvPr>
            <p:cNvSpPr/>
            <p:nvPr/>
          </p:nvSpPr>
          <p:spPr>
            <a:xfrm>
              <a:off x="10898640" y="-8640"/>
              <a:ext cx="1289880" cy="6866280"/>
            </a:xfrm>
            <a:custGeom>
              <a:avLst/>
              <a:gdLst>
                <a:gd name="f0" fmla="val 0"/>
                <a:gd name="f1" fmla="val 1290094"/>
                <a:gd name="f2" fmla="val 6858000"/>
                <a:gd name="f3" fmla="val 1019735"/>
              </a:gdLst>
              <a:ahLst/>
              <a:cxnLst>
                <a:cxn ang="3cd4">
                  <a:pos x="hc" y="t"/>
                </a:cxn>
                <a:cxn ang="0">
                  <a:pos x="r" y="vc"/>
                </a:cxn>
                <a:cxn ang="cd4">
                  <a:pos x="hc" y="b"/>
                </a:cxn>
                <a:cxn ang="cd2">
                  <a:pos x="l" y="vc"/>
                </a:cxn>
              </a:cxnLst>
              <a:rect l="l" t="t" r="r" b="b"/>
              <a:pathLst>
                <a:path w="1290094" h="6858000">
                  <a:moveTo>
                    <a:pt x="f3" y="f0"/>
                  </a:moveTo>
                  <a:lnTo>
                    <a:pt x="f1" y="f0"/>
                  </a:lnTo>
                  <a:lnTo>
                    <a:pt x="f1" y="f2"/>
                  </a:lnTo>
                  <a:lnTo>
                    <a:pt x="f0" y="f2"/>
                  </a:lnTo>
                  <a:lnTo>
                    <a:pt x="f3" y="f0"/>
                  </a:lnTo>
                  <a:close/>
                </a:path>
              </a:pathLst>
            </a:custGeom>
            <a:solidFill>
              <a:srgbClr val="C0E474">
                <a:alpha val="7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5" name="Rectangle 29">
              <a:extLst>
                <a:ext uri="{FF2B5EF4-FFF2-40B4-BE49-F238E27FC236}">
                  <a16:creationId xmlns:a16="http://schemas.microsoft.com/office/drawing/2014/main" id="{6382BF12-3E72-7A89-1EDA-7CF456204E04}"/>
                </a:ext>
              </a:extLst>
            </p:cNvPr>
            <p:cNvSpPr/>
            <p:nvPr/>
          </p:nvSpPr>
          <p:spPr>
            <a:xfrm>
              <a:off x="10938960" y="-8640"/>
              <a:ext cx="1249559" cy="6866280"/>
            </a:xfrm>
            <a:custGeom>
              <a:avLst/>
              <a:gdLst>
                <a:gd name="f0" fmla="val 0"/>
                <a:gd name="f1" fmla="val 1249825"/>
                <a:gd name="f2" fmla="val 6858000"/>
                <a:gd name="f3" fmla="val 1109382"/>
              </a:gdLst>
              <a:ahLst/>
              <a:cxnLst>
                <a:cxn ang="3cd4">
                  <a:pos x="hc" y="t"/>
                </a:cxn>
                <a:cxn ang="0">
                  <a:pos x="r" y="vc"/>
                </a:cxn>
                <a:cxn ang="cd4">
                  <a:pos x="hc" y="b"/>
                </a:cxn>
                <a:cxn ang="cd2">
                  <a:pos x="l" y="vc"/>
                </a:cxn>
              </a:cxnLst>
              <a:rect l="l" t="t" r="r" b="b"/>
              <a:pathLst>
                <a:path w="1249825" h="6858000">
                  <a:moveTo>
                    <a:pt x="f0" y="f0"/>
                  </a:moveTo>
                  <a:lnTo>
                    <a:pt x="f1" y="f0"/>
                  </a:lnTo>
                  <a:lnTo>
                    <a:pt x="f1" y="f2"/>
                  </a:lnTo>
                  <a:lnTo>
                    <a:pt x="f3" y="f2"/>
                  </a:lnTo>
                  <a:lnTo>
                    <a:pt x="f0" y="f0"/>
                  </a:lnTo>
                  <a:close/>
                </a:path>
              </a:pathLst>
            </a:custGeom>
            <a:solidFill>
              <a:srgbClr val="90C226">
                <a:alpha val="65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6" name="Isosceles Triangle 27">
              <a:extLst>
                <a:ext uri="{FF2B5EF4-FFF2-40B4-BE49-F238E27FC236}">
                  <a16:creationId xmlns:a16="http://schemas.microsoft.com/office/drawing/2014/main" id="{C1306997-0135-C7D0-11F9-EED7B7C63ADC}"/>
                </a:ext>
              </a:extLst>
            </p:cNvPr>
            <p:cNvSpPr/>
            <p:nvPr/>
          </p:nvSpPr>
          <p:spPr>
            <a:xfrm>
              <a:off x="10371600" y="3589920"/>
              <a:ext cx="1816920" cy="3267720"/>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90C226">
                <a:alpha val="8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7" name="Isosceles Triangle 28">
              <a:extLst>
                <a:ext uri="{FF2B5EF4-FFF2-40B4-BE49-F238E27FC236}">
                  <a16:creationId xmlns:a16="http://schemas.microsoft.com/office/drawing/2014/main" id="{C0CB879D-FE34-8958-66AC-873CD4E6BE5F}"/>
                </a:ext>
              </a:extLst>
            </p:cNvPr>
            <p:cNvSpPr/>
            <p:nvPr/>
          </p:nvSpPr>
          <p:spPr>
            <a:xfrm>
              <a:off x="0" y="4013279"/>
              <a:ext cx="448199" cy="2844360"/>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90C226">
                <a:alpha val="85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grpSp>
      <p:grpSp>
        <p:nvGrpSpPr>
          <p:cNvPr id="18" name="Group 6">
            <a:extLst>
              <a:ext uri="{FF2B5EF4-FFF2-40B4-BE49-F238E27FC236}">
                <a16:creationId xmlns:a16="http://schemas.microsoft.com/office/drawing/2014/main" id="{E01382F6-8D93-0801-CA73-CF3C3965BCEB}"/>
              </a:ext>
            </a:extLst>
          </p:cNvPr>
          <p:cNvGrpSpPr/>
          <p:nvPr/>
        </p:nvGrpSpPr>
        <p:grpSpPr>
          <a:xfrm>
            <a:off x="359" y="-8640"/>
            <a:ext cx="12191401" cy="6866640"/>
            <a:chOff x="359" y="-8640"/>
            <a:chExt cx="12191401" cy="6866640"/>
          </a:xfrm>
        </p:grpSpPr>
        <p:sp>
          <p:nvSpPr>
            <p:cNvPr id="19" name="Straight Connector 31">
              <a:extLst>
                <a:ext uri="{FF2B5EF4-FFF2-40B4-BE49-F238E27FC236}">
                  <a16:creationId xmlns:a16="http://schemas.microsoft.com/office/drawing/2014/main" id="{592373D9-A6A1-6553-D06B-E2B5F870EE6F}"/>
                </a:ext>
              </a:extLst>
            </p:cNvPr>
            <p:cNvSpPr/>
            <p:nvPr/>
          </p:nvSpPr>
          <p:spPr>
            <a:xfrm>
              <a:off x="9370800" y="0"/>
              <a:ext cx="1219320" cy="6858000"/>
            </a:xfrm>
            <a:prstGeom prst="line">
              <a:avLst/>
            </a:prstGeom>
            <a:noFill/>
            <a:ln w="9360">
              <a:solidFill>
                <a:srgbClr val="BFBFBF"/>
              </a:solidFill>
              <a:prstDash val="solid"/>
            </a:ln>
          </p:spPr>
          <p:txBody>
            <a:bodyPr vert="horz" wrap="square" lIns="90000" tIns="45000" rIns="90000" bIns="45000" anchor="ctr" anchorCtr="1"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0" name="Straight Connector 20">
              <a:extLst>
                <a:ext uri="{FF2B5EF4-FFF2-40B4-BE49-F238E27FC236}">
                  <a16:creationId xmlns:a16="http://schemas.microsoft.com/office/drawing/2014/main" id="{341FB0DC-1B8A-894D-239A-60C17DD7A2DB}"/>
                </a:ext>
              </a:extLst>
            </p:cNvPr>
            <p:cNvSpPr/>
            <p:nvPr/>
          </p:nvSpPr>
          <p:spPr>
            <a:xfrm flipH="1">
              <a:off x="7425000" y="3681359"/>
              <a:ext cx="4763519" cy="3176641"/>
            </a:xfrm>
            <a:prstGeom prst="line">
              <a:avLst/>
            </a:prstGeom>
            <a:noFill/>
            <a:ln w="9360">
              <a:solidFill>
                <a:srgbClr val="D9D9D9"/>
              </a:solidFill>
              <a:prstDash val="solid"/>
            </a:ln>
          </p:spPr>
          <p:txBody>
            <a:bodyPr vert="horz" wrap="square" lIns="90000" tIns="45000" rIns="90000" bIns="45000" anchor="ctr" anchorCtr="1"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1" name="Rectangle 23">
              <a:extLst>
                <a:ext uri="{FF2B5EF4-FFF2-40B4-BE49-F238E27FC236}">
                  <a16:creationId xmlns:a16="http://schemas.microsoft.com/office/drawing/2014/main" id="{B5261E00-86F6-3F96-5F17-879FCFD8E2E5}"/>
                </a:ext>
              </a:extLst>
            </p:cNvPr>
            <p:cNvSpPr/>
            <p:nvPr/>
          </p:nvSpPr>
          <p:spPr>
            <a:xfrm>
              <a:off x="9181440" y="-8640"/>
              <a:ext cx="3007080" cy="6866280"/>
            </a:xfrm>
            <a:custGeom>
              <a:avLst/>
              <a:gdLst>
                <a:gd name="f0" fmla="val 0"/>
                <a:gd name="f1" fmla="val 3007349"/>
                <a:gd name="f2" fmla="val 6866467"/>
                <a:gd name="f3" fmla="val 2045532"/>
              </a:gdLst>
              <a:ahLst/>
              <a:cxnLst>
                <a:cxn ang="3cd4">
                  <a:pos x="hc" y="t"/>
                </a:cxn>
                <a:cxn ang="0">
                  <a:pos x="r" y="vc"/>
                </a:cxn>
                <a:cxn ang="cd4">
                  <a:pos x="hc" y="b"/>
                </a:cxn>
                <a:cxn ang="cd2">
                  <a:pos x="l" y="vc"/>
                </a:cxn>
              </a:cxnLst>
              <a:rect l="l" t="t" r="r" b="b"/>
              <a:pathLst>
                <a:path w="3007349" h="6866467">
                  <a:moveTo>
                    <a:pt x="f3" y="f0"/>
                  </a:moveTo>
                  <a:lnTo>
                    <a:pt x="f1" y="f0"/>
                  </a:lnTo>
                  <a:lnTo>
                    <a:pt x="f1" y="f2"/>
                  </a:lnTo>
                  <a:lnTo>
                    <a:pt x="f0" y="f2"/>
                  </a:lnTo>
                  <a:lnTo>
                    <a:pt x="f3" y="f0"/>
                  </a:lnTo>
                  <a:close/>
                </a:path>
              </a:pathLst>
            </a:custGeom>
            <a:solidFill>
              <a:srgbClr val="90C226">
                <a:alpha val="3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2" name="Rectangle 25">
              <a:extLst>
                <a:ext uri="{FF2B5EF4-FFF2-40B4-BE49-F238E27FC236}">
                  <a16:creationId xmlns:a16="http://schemas.microsoft.com/office/drawing/2014/main" id="{FF8E26AD-BB49-64C3-CA7C-9B080BCD32DB}"/>
                </a:ext>
              </a:extLst>
            </p:cNvPr>
            <p:cNvSpPr/>
            <p:nvPr/>
          </p:nvSpPr>
          <p:spPr>
            <a:xfrm>
              <a:off x="9603360" y="-8640"/>
              <a:ext cx="2588040" cy="6866280"/>
            </a:xfrm>
            <a:custGeom>
              <a:avLst/>
              <a:gdLst>
                <a:gd name="f0" fmla="val 0"/>
                <a:gd name="f1" fmla="val 2573311"/>
                <a:gd name="f2" fmla="val 6866467"/>
                <a:gd name="f3" fmla="val 1202336"/>
              </a:gdLst>
              <a:ahLst/>
              <a:cxnLst>
                <a:cxn ang="3cd4">
                  <a:pos x="hc" y="t"/>
                </a:cxn>
                <a:cxn ang="0">
                  <a:pos x="r" y="vc"/>
                </a:cxn>
                <a:cxn ang="cd4">
                  <a:pos x="hc" y="b"/>
                </a:cxn>
                <a:cxn ang="cd2">
                  <a:pos x="l" y="vc"/>
                </a:cxn>
              </a:cxnLst>
              <a:rect l="l" t="t" r="r" b="b"/>
              <a:pathLst>
                <a:path w="2573311" h="6866467">
                  <a:moveTo>
                    <a:pt x="f0" y="f0"/>
                  </a:moveTo>
                  <a:lnTo>
                    <a:pt x="f1" y="f0"/>
                  </a:lnTo>
                  <a:lnTo>
                    <a:pt x="f1" y="f2"/>
                  </a:lnTo>
                  <a:lnTo>
                    <a:pt x="f3" y="f2"/>
                  </a:lnTo>
                  <a:lnTo>
                    <a:pt x="f0" y="f0"/>
                  </a:lnTo>
                  <a:close/>
                </a:path>
              </a:pathLst>
            </a:custGeom>
            <a:solidFill>
              <a:srgbClr val="90C226">
                <a:alpha val="2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3" name="Isosceles Triangle 26">
              <a:extLst>
                <a:ext uri="{FF2B5EF4-FFF2-40B4-BE49-F238E27FC236}">
                  <a16:creationId xmlns:a16="http://schemas.microsoft.com/office/drawing/2014/main" id="{91C37FE0-E881-FB1F-0701-9415E732D342}"/>
                </a:ext>
              </a:extLst>
            </p:cNvPr>
            <p:cNvSpPr/>
            <p:nvPr/>
          </p:nvSpPr>
          <p:spPr>
            <a:xfrm>
              <a:off x="8932320" y="3048120"/>
              <a:ext cx="3259440" cy="3809520"/>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54A021">
                <a:alpha val="72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4" name="Rectangle 27">
              <a:extLst>
                <a:ext uri="{FF2B5EF4-FFF2-40B4-BE49-F238E27FC236}">
                  <a16:creationId xmlns:a16="http://schemas.microsoft.com/office/drawing/2014/main" id="{1A16EA76-2210-E052-6234-38B8AE727FCD}"/>
                </a:ext>
              </a:extLst>
            </p:cNvPr>
            <p:cNvSpPr/>
            <p:nvPr/>
          </p:nvSpPr>
          <p:spPr>
            <a:xfrm>
              <a:off x="9334440" y="-8640"/>
              <a:ext cx="2854080" cy="6866280"/>
            </a:xfrm>
            <a:custGeom>
              <a:avLst/>
              <a:gdLst>
                <a:gd name="f0" fmla="val 0"/>
                <a:gd name="f1" fmla="val 2858013"/>
                <a:gd name="f2" fmla="val 6866467"/>
                <a:gd name="f3" fmla="val 2473942"/>
              </a:gdLst>
              <a:ahLst/>
              <a:cxnLst>
                <a:cxn ang="3cd4">
                  <a:pos x="hc" y="t"/>
                </a:cxn>
                <a:cxn ang="0">
                  <a:pos x="r" y="vc"/>
                </a:cxn>
                <a:cxn ang="cd4">
                  <a:pos x="hc" y="b"/>
                </a:cxn>
                <a:cxn ang="cd2">
                  <a:pos x="l" y="vc"/>
                </a:cxn>
              </a:cxnLst>
              <a:rect l="l" t="t" r="r" b="b"/>
              <a:pathLst>
                <a:path w="2858013" h="6866467">
                  <a:moveTo>
                    <a:pt x="f0" y="f0"/>
                  </a:moveTo>
                  <a:lnTo>
                    <a:pt x="f1" y="f0"/>
                  </a:lnTo>
                  <a:lnTo>
                    <a:pt x="f1" y="f2"/>
                  </a:lnTo>
                  <a:lnTo>
                    <a:pt x="f3" y="f2"/>
                  </a:lnTo>
                  <a:lnTo>
                    <a:pt x="f0" y="f0"/>
                  </a:lnTo>
                  <a:close/>
                </a:path>
              </a:pathLst>
            </a:custGeom>
            <a:solidFill>
              <a:srgbClr val="3F7819">
                <a:alpha val="7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5" name="Rectangle 28">
              <a:extLst>
                <a:ext uri="{FF2B5EF4-FFF2-40B4-BE49-F238E27FC236}">
                  <a16:creationId xmlns:a16="http://schemas.microsoft.com/office/drawing/2014/main" id="{42622465-5D10-4E29-3660-E11C4EDC13D3}"/>
                </a:ext>
              </a:extLst>
            </p:cNvPr>
            <p:cNvSpPr/>
            <p:nvPr/>
          </p:nvSpPr>
          <p:spPr>
            <a:xfrm>
              <a:off x="10898640" y="-8640"/>
              <a:ext cx="1289880" cy="6866280"/>
            </a:xfrm>
            <a:custGeom>
              <a:avLst/>
              <a:gdLst>
                <a:gd name="f0" fmla="val 0"/>
                <a:gd name="f1" fmla="val 1290094"/>
                <a:gd name="f2" fmla="val 6858000"/>
                <a:gd name="f3" fmla="val 1019735"/>
              </a:gdLst>
              <a:ahLst/>
              <a:cxnLst>
                <a:cxn ang="3cd4">
                  <a:pos x="hc" y="t"/>
                </a:cxn>
                <a:cxn ang="0">
                  <a:pos x="r" y="vc"/>
                </a:cxn>
                <a:cxn ang="cd4">
                  <a:pos x="hc" y="b"/>
                </a:cxn>
                <a:cxn ang="cd2">
                  <a:pos x="l" y="vc"/>
                </a:cxn>
              </a:cxnLst>
              <a:rect l="l" t="t" r="r" b="b"/>
              <a:pathLst>
                <a:path w="1290094" h="6858000">
                  <a:moveTo>
                    <a:pt x="f3" y="f0"/>
                  </a:moveTo>
                  <a:lnTo>
                    <a:pt x="f1" y="f0"/>
                  </a:lnTo>
                  <a:lnTo>
                    <a:pt x="f1" y="f2"/>
                  </a:lnTo>
                  <a:lnTo>
                    <a:pt x="f0" y="f2"/>
                  </a:lnTo>
                  <a:lnTo>
                    <a:pt x="f3" y="f0"/>
                  </a:lnTo>
                  <a:close/>
                </a:path>
              </a:pathLst>
            </a:custGeom>
            <a:solidFill>
              <a:srgbClr val="C0E474">
                <a:alpha val="7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6" name="Rectangle 29">
              <a:extLst>
                <a:ext uri="{FF2B5EF4-FFF2-40B4-BE49-F238E27FC236}">
                  <a16:creationId xmlns:a16="http://schemas.microsoft.com/office/drawing/2014/main" id="{9E55EA11-90F0-35C1-DA4B-E700CC96E96B}"/>
                </a:ext>
              </a:extLst>
            </p:cNvPr>
            <p:cNvSpPr/>
            <p:nvPr/>
          </p:nvSpPr>
          <p:spPr>
            <a:xfrm>
              <a:off x="10938960" y="-8640"/>
              <a:ext cx="1249559" cy="6866280"/>
            </a:xfrm>
            <a:custGeom>
              <a:avLst/>
              <a:gdLst>
                <a:gd name="f0" fmla="val 0"/>
                <a:gd name="f1" fmla="val 1249825"/>
                <a:gd name="f2" fmla="val 6858000"/>
                <a:gd name="f3" fmla="val 1109382"/>
              </a:gdLst>
              <a:ahLst/>
              <a:cxnLst>
                <a:cxn ang="3cd4">
                  <a:pos x="hc" y="t"/>
                </a:cxn>
                <a:cxn ang="0">
                  <a:pos x="r" y="vc"/>
                </a:cxn>
                <a:cxn ang="cd4">
                  <a:pos x="hc" y="b"/>
                </a:cxn>
                <a:cxn ang="cd2">
                  <a:pos x="l" y="vc"/>
                </a:cxn>
              </a:cxnLst>
              <a:rect l="l" t="t" r="r" b="b"/>
              <a:pathLst>
                <a:path w="1249825" h="6858000">
                  <a:moveTo>
                    <a:pt x="f0" y="f0"/>
                  </a:moveTo>
                  <a:lnTo>
                    <a:pt x="f1" y="f0"/>
                  </a:lnTo>
                  <a:lnTo>
                    <a:pt x="f1" y="f2"/>
                  </a:lnTo>
                  <a:lnTo>
                    <a:pt x="f3" y="f2"/>
                  </a:lnTo>
                  <a:lnTo>
                    <a:pt x="f0" y="f0"/>
                  </a:lnTo>
                  <a:close/>
                </a:path>
              </a:pathLst>
            </a:custGeom>
            <a:solidFill>
              <a:srgbClr val="90C226">
                <a:alpha val="65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7" name="Isosceles Triangle 30">
              <a:extLst>
                <a:ext uri="{FF2B5EF4-FFF2-40B4-BE49-F238E27FC236}">
                  <a16:creationId xmlns:a16="http://schemas.microsoft.com/office/drawing/2014/main" id="{75A18C69-1E66-1A77-D173-7A97FF9B3202}"/>
                </a:ext>
              </a:extLst>
            </p:cNvPr>
            <p:cNvSpPr/>
            <p:nvPr/>
          </p:nvSpPr>
          <p:spPr>
            <a:xfrm>
              <a:off x="10371600" y="3589920"/>
              <a:ext cx="1816920" cy="3267720"/>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90C226">
                <a:alpha val="8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8" name="Isosceles Triangle 18">
              <a:extLst>
                <a:ext uri="{FF2B5EF4-FFF2-40B4-BE49-F238E27FC236}">
                  <a16:creationId xmlns:a16="http://schemas.microsoft.com/office/drawing/2014/main" id="{BBDC8AC7-DE49-DB2D-D93D-2203C507F6D9}"/>
                </a:ext>
              </a:extLst>
            </p:cNvPr>
            <p:cNvSpPr/>
            <p:nvPr/>
          </p:nvSpPr>
          <p:spPr>
            <a:xfrm rot="10800000">
              <a:off x="359" y="361"/>
              <a:ext cx="842400" cy="5665679"/>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90C226">
                <a:alpha val="85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grpSp>
      <p:sp>
        <p:nvSpPr>
          <p:cNvPr id="2" name="Vertical Title 1">
            <a:extLst>
              <a:ext uri="{FF2B5EF4-FFF2-40B4-BE49-F238E27FC236}">
                <a16:creationId xmlns:a16="http://schemas.microsoft.com/office/drawing/2014/main" id="{B7809A7A-6726-D37E-7F12-B90295B54597}"/>
              </a:ext>
            </a:extLst>
          </p:cNvPr>
          <p:cNvSpPr>
            <a:spLocks noGrp="1"/>
          </p:cNvSpPr>
          <p:nvPr>
            <p:ph type="title" orient="vert"/>
          </p:nvPr>
        </p:nvSpPr>
        <p:spPr>
          <a:xfrm>
            <a:off x="8839200" y="1604963"/>
            <a:ext cx="2743200" cy="452596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6FBAA1F-22D7-8A38-83FF-BFADC25AD3AC}"/>
              </a:ext>
            </a:extLst>
          </p:cNvPr>
          <p:cNvSpPr>
            <a:spLocks noGrp="1"/>
          </p:cNvSpPr>
          <p:nvPr>
            <p:ph type="body" orient="vert" idx="1"/>
          </p:nvPr>
        </p:nvSpPr>
        <p:spPr>
          <a:xfrm>
            <a:off x="609600" y="1604963"/>
            <a:ext cx="8077200" cy="45259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774157-71B9-C815-84DF-B3F5A232D07B}"/>
              </a:ext>
            </a:extLst>
          </p:cNvPr>
          <p:cNvSpPr>
            <a:spLocks noGrp="1"/>
          </p:cNvSpPr>
          <p:nvPr>
            <p:ph type="dt" sz="half" idx="10"/>
          </p:nvPr>
        </p:nvSpPr>
        <p:spPr>
          <a:xfrm>
            <a:off x="7205040" y="6041519"/>
            <a:ext cx="911519" cy="364679"/>
          </a:xfrm>
        </p:spPr>
        <p:txBody>
          <a:bodyPr/>
          <a:lstStyle/>
          <a:p>
            <a:pPr lvl="0"/>
            <a:fld id="{DBC8612B-EEDC-43C8-94BC-9FF2935590F4}" type="datetime1">
              <a:rPr lang="hr-HR"/>
              <a:pPr lvl="0"/>
              <a:t>14.5.2022.</a:t>
            </a:fld>
            <a:endParaRPr lang="hr-HR"/>
          </a:p>
        </p:txBody>
      </p:sp>
      <p:sp>
        <p:nvSpPr>
          <p:cNvPr id="5" name="Footer Placeholder 4">
            <a:extLst>
              <a:ext uri="{FF2B5EF4-FFF2-40B4-BE49-F238E27FC236}">
                <a16:creationId xmlns:a16="http://schemas.microsoft.com/office/drawing/2014/main" id="{317DCE4F-F68F-2F84-7B78-12989E31FCAA}"/>
              </a:ext>
            </a:extLst>
          </p:cNvPr>
          <p:cNvSpPr>
            <a:spLocks noGrp="1"/>
          </p:cNvSpPr>
          <p:nvPr>
            <p:ph type="ftr" sz="quarter" idx="11"/>
          </p:nvPr>
        </p:nvSpPr>
        <p:spPr>
          <a:xfrm>
            <a:off x="677160" y="6041519"/>
            <a:ext cx="6297119" cy="364679"/>
          </a:xfrm>
        </p:spPr>
        <p:txBody>
          <a:bodyPr/>
          <a:lstStyle/>
          <a:p>
            <a:pPr lvl="0"/>
            <a:endParaRPr lang="hr-HR"/>
          </a:p>
        </p:txBody>
      </p:sp>
      <p:sp>
        <p:nvSpPr>
          <p:cNvPr id="6" name="Slide Number Placeholder 5">
            <a:extLst>
              <a:ext uri="{FF2B5EF4-FFF2-40B4-BE49-F238E27FC236}">
                <a16:creationId xmlns:a16="http://schemas.microsoft.com/office/drawing/2014/main" id="{A96D3A3E-480B-04AF-AD55-6D1EA4C423B0}"/>
              </a:ext>
            </a:extLst>
          </p:cNvPr>
          <p:cNvSpPr>
            <a:spLocks noGrp="1"/>
          </p:cNvSpPr>
          <p:nvPr>
            <p:ph type="sldNum" sz="quarter" idx="12"/>
          </p:nvPr>
        </p:nvSpPr>
        <p:spPr>
          <a:xfrm>
            <a:off x="8590680" y="6041519"/>
            <a:ext cx="682920" cy="364679"/>
          </a:xfrm>
        </p:spPr>
        <p:txBody>
          <a:bodyPr/>
          <a:lstStyle/>
          <a:p>
            <a:pPr lvl="0"/>
            <a:fld id="{37BFC306-8A11-40EC-91FA-AC3C8428EED4}" type="slidenum">
              <a:t>‹#›</a:t>
            </a:fld>
            <a:endParaRPr lang="hr-HR"/>
          </a:p>
        </p:txBody>
      </p:sp>
    </p:spTree>
    <p:extLst>
      <p:ext uri="{BB962C8B-B14F-4D97-AF65-F5344CB8AC3E}">
        <p14:creationId xmlns:p14="http://schemas.microsoft.com/office/powerpoint/2010/main" val="2739944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3C815810-76C9-95C8-4683-11BF374216B9}"/>
              </a:ext>
            </a:extLst>
          </p:cNvPr>
          <p:cNvGrpSpPr/>
          <p:nvPr/>
        </p:nvGrpSpPr>
        <p:grpSpPr>
          <a:xfrm>
            <a:off x="0" y="-8640"/>
            <a:ext cx="12191760" cy="6866640"/>
            <a:chOff x="0" y="-8640"/>
            <a:chExt cx="12191760" cy="6866640"/>
          </a:xfrm>
        </p:grpSpPr>
        <p:sp>
          <p:nvSpPr>
            <p:cNvPr id="8" name="Straight Connector 19">
              <a:extLst>
                <a:ext uri="{FF2B5EF4-FFF2-40B4-BE49-F238E27FC236}">
                  <a16:creationId xmlns:a16="http://schemas.microsoft.com/office/drawing/2014/main" id="{1B76FAB3-57BA-1B50-6BC7-135873550C1C}"/>
                </a:ext>
              </a:extLst>
            </p:cNvPr>
            <p:cNvSpPr/>
            <p:nvPr/>
          </p:nvSpPr>
          <p:spPr>
            <a:xfrm>
              <a:off x="9370800" y="0"/>
              <a:ext cx="1219320" cy="6858000"/>
            </a:xfrm>
            <a:prstGeom prst="line">
              <a:avLst/>
            </a:prstGeom>
            <a:noFill/>
            <a:ln w="9360">
              <a:solidFill>
                <a:srgbClr val="BFBFBF"/>
              </a:solidFill>
              <a:prstDash val="solid"/>
            </a:ln>
          </p:spPr>
          <p:txBody>
            <a:bodyPr vert="horz" wrap="square" lIns="90000" tIns="45000" rIns="90000" bIns="45000" anchor="ctr" anchorCtr="1"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9" name="Straight Connector 20">
              <a:extLst>
                <a:ext uri="{FF2B5EF4-FFF2-40B4-BE49-F238E27FC236}">
                  <a16:creationId xmlns:a16="http://schemas.microsoft.com/office/drawing/2014/main" id="{76077C1F-B8AC-7A05-A3BE-583599B9A079}"/>
                </a:ext>
              </a:extLst>
            </p:cNvPr>
            <p:cNvSpPr/>
            <p:nvPr/>
          </p:nvSpPr>
          <p:spPr>
            <a:xfrm flipH="1">
              <a:off x="7425000" y="3681359"/>
              <a:ext cx="4763519" cy="3176641"/>
            </a:xfrm>
            <a:prstGeom prst="line">
              <a:avLst/>
            </a:prstGeom>
            <a:noFill/>
            <a:ln w="9360">
              <a:solidFill>
                <a:srgbClr val="D9D9D9"/>
              </a:solidFill>
              <a:prstDash val="solid"/>
            </a:ln>
          </p:spPr>
          <p:txBody>
            <a:bodyPr vert="horz" wrap="square" lIns="90000" tIns="45000" rIns="90000" bIns="45000" anchor="ctr" anchorCtr="1"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0" name="Rectangle 23">
              <a:extLst>
                <a:ext uri="{FF2B5EF4-FFF2-40B4-BE49-F238E27FC236}">
                  <a16:creationId xmlns:a16="http://schemas.microsoft.com/office/drawing/2014/main" id="{B41AAF15-618E-7D0E-B815-4F54EE3CF20A}"/>
                </a:ext>
              </a:extLst>
            </p:cNvPr>
            <p:cNvSpPr/>
            <p:nvPr/>
          </p:nvSpPr>
          <p:spPr>
            <a:xfrm>
              <a:off x="9181440" y="-8640"/>
              <a:ext cx="3007080" cy="6866280"/>
            </a:xfrm>
            <a:custGeom>
              <a:avLst/>
              <a:gdLst>
                <a:gd name="f0" fmla="val 0"/>
                <a:gd name="f1" fmla="val 3007349"/>
                <a:gd name="f2" fmla="val 6866467"/>
                <a:gd name="f3" fmla="val 2045532"/>
              </a:gdLst>
              <a:ahLst/>
              <a:cxnLst>
                <a:cxn ang="3cd4">
                  <a:pos x="hc" y="t"/>
                </a:cxn>
                <a:cxn ang="0">
                  <a:pos x="r" y="vc"/>
                </a:cxn>
                <a:cxn ang="cd4">
                  <a:pos x="hc" y="b"/>
                </a:cxn>
                <a:cxn ang="cd2">
                  <a:pos x="l" y="vc"/>
                </a:cxn>
              </a:cxnLst>
              <a:rect l="l" t="t" r="r" b="b"/>
              <a:pathLst>
                <a:path w="3007349" h="6866467">
                  <a:moveTo>
                    <a:pt x="f3" y="f0"/>
                  </a:moveTo>
                  <a:lnTo>
                    <a:pt x="f1" y="f0"/>
                  </a:lnTo>
                  <a:lnTo>
                    <a:pt x="f1" y="f2"/>
                  </a:lnTo>
                  <a:lnTo>
                    <a:pt x="f0" y="f2"/>
                  </a:lnTo>
                  <a:lnTo>
                    <a:pt x="f3" y="f0"/>
                  </a:lnTo>
                  <a:close/>
                </a:path>
              </a:pathLst>
            </a:custGeom>
            <a:solidFill>
              <a:srgbClr val="90C226">
                <a:alpha val="3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1" name="Rectangle 25">
              <a:extLst>
                <a:ext uri="{FF2B5EF4-FFF2-40B4-BE49-F238E27FC236}">
                  <a16:creationId xmlns:a16="http://schemas.microsoft.com/office/drawing/2014/main" id="{4C20679F-27E1-CBFF-72EE-33612C97D57D}"/>
                </a:ext>
              </a:extLst>
            </p:cNvPr>
            <p:cNvSpPr/>
            <p:nvPr/>
          </p:nvSpPr>
          <p:spPr>
            <a:xfrm>
              <a:off x="9603360" y="-8640"/>
              <a:ext cx="2588040" cy="6866280"/>
            </a:xfrm>
            <a:custGeom>
              <a:avLst/>
              <a:gdLst>
                <a:gd name="f0" fmla="val 0"/>
                <a:gd name="f1" fmla="val 2573311"/>
                <a:gd name="f2" fmla="val 6866467"/>
                <a:gd name="f3" fmla="val 1202336"/>
              </a:gdLst>
              <a:ahLst/>
              <a:cxnLst>
                <a:cxn ang="3cd4">
                  <a:pos x="hc" y="t"/>
                </a:cxn>
                <a:cxn ang="0">
                  <a:pos x="r" y="vc"/>
                </a:cxn>
                <a:cxn ang="cd4">
                  <a:pos x="hc" y="b"/>
                </a:cxn>
                <a:cxn ang="cd2">
                  <a:pos x="l" y="vc"/>
                </a:cxn>
              </a:cxnLst>
              <a:rect l="l" t="t" r="r" b="b"/>
              <a:pathLst>
                <a:path w="2573311" h="6866467">
                  <a:moveTo>
                    <a:pt x="f0" y="f0"/>
                  </a:moveTo>
                  <a:lnTo>
                    <a:pt x="f1" y="f0"/>
                  </a:lnTo>
                  <a:lnTo>
                    <a:pt x="f1" y="f2"/>
                  </a:lnTo>
                  <a:lnTo>
                    <a:pt x="f3" y="f2"/>
                  </a:lnTo>
                  <a:lnTo>
                    <a:pt x="f0" y="f0"/>
                  </a:lnTo>
                  <a:close/>
                </a:path>
              </a:pathLst>
            </a:custGeom>
            <a:solidFill>
              <a:srgbClr val="90C226">
                <a:alpha val="2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2" name="Isosceles Triangle 23">
              <a:extLst>
                <a:ext uri="{FF2B5EF4-FFF2-40B4-BE49-F238E27FC236}">
                  <a16:creationId xmlns:a16="http://schemas.microsoft.com/office/drawing/2014/main" id="{DEF8731D-6474-C408-7E99-D3D32A3D0972}"/>
                </a:ext>
              </a:extLst>
            </p:cNvPr>
            <p:cNvSpPr/>
            <p:nvPr/>
          </p:nvSpPr>
          <p:spPr>
            <a:xfrm>
              <a:off x="8932320" y="3048120"/>
              <a:ext cx="3259440" cy="3809520"/>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54A021">
                <a:alpha val="72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3" name="Rectangle 27">
              <a:extLst>
                <a:ext uri="{FF2B5EF4-FFF2-40B4-BE49-F238E27FC236}">
                  <a16:creationId xmlns:a16="http://schemas.microsoft.com/office/drawing/2014/main" id="{B9BBCE7A-CC48-EF99-2615-8A0F0CE79829}"/>
                </a:ext>
              </a:extLst>
            </p:cNvPr>
            <p:cNvSpPr/>
            <p:nvPr/>
          </p:nvSpPr>
          <p:spPr>
            <a:xfrm>
              <a:off x="9334440" y="-8640"/>
              <a:ext cx="2854080" cy="6866280"/>
            </a:xfrm>
            <a:custGeom>
              <a:avLst/>
              <a:gdLst>
                <a:gd name="f0" fmla="val 0"/>
                <a:gd name="f1" fmla="val 2858013"/>
                <a:gd name="f2" fmla="val 6866467"/>
                <a:gd name="f3" fmla="val 2473942"/>
              </a:gdLst>
              <a:ahLst/>
              <a:cxnLst>
                <a:cxn ang="3cd4">
                  <a:pos x="hc" y="t"/>
                </a:cxn>
                <a:cxn ang="0">
                  <a:pos x="r" y="vc"/>
                </a:cxn>
                <a:cxn ang="cd4">
                  <a:pos x="hc" y="b"/>
                </a:cxn>
                <a:cxn ang="cd2">
                  <a:pos x="l" y="vc"/>
                </a:cxn>
              </a:cxnLst>
              <a:rect l="l" t="t" r="r" b="b"/>
              <a:pathLst>
                <a:path w="2858013" h="6866467">
                  <a:moveTo>
                    <a:pt x="f0" y="f0"/>
                  </a:moveTo>
                  <a:lnTo>
                    <a:pt x="f1" y="f0"/>
                  </a:lnTo>
                  <a:lnTo>
                    <a:pt x="f1" y="f2"/>
                  </a:lnTo>
                  <a:lnTo>
                    <a:pt x="f3" y="f2"/>
                  </a:lnTo>
                  <a:lnTo>
                    <a:pt x="f0" y="f0"/>
                  </a:lnTo>
                  <a:close/>
                </a:path>
              </a:pathLst>
            </a:custGeom>
            <a:solidFill>
              <a:srgbClr val="3F7819">
                <a:alpha val="7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4" name="Rectangle 28">
              <a:extLst>
                <a:ext uri="{FF2B5EF4-FFF2-40B4-BE49-F238E27FC236}">
                  <a16:creationId xmlns:a16="http://schemas.microsoft.com/office/drawing/2014/main" id="{5D3DB44E-1A93-40DB-9CE4-A8E9DDD44B3A}"/>
                </a:ext>
              </a:extLst>
            </p:cNvPr>
            <p:cNvSpPr/>
            <p:nvPr/>
          </p:nvSpPr>
          <p:spPr>
            <a:xfrm>
              <a:off x="10898640" y="-8640"/>
              <a:ext cx="1289880" cy="6866280"/>
            </a:xfrm>
            <a:custGeom>
              <a:avLst/>
              <a:gdLst>
                <a:gd name="f0" fmla="val 0"/>
                <a:gd name="f1" fmla="val 1290094"/>
                <a:gd name="f2" fmla="val 6858000"/>
                <a:gd name="f3" fmla="val 1019735"/>
              </a:gdLst>
              <a:ahLst/>
              <a:cxnLst>
                <a:cxn ang="3cd4">
                  <a:pos x="hc" y="t"/>
                </a:cxn>
                <a:cxn ang="0">
                  <a:pos x="r" y="vc"/>
                </a:cxn>
                <a:cxn ang="cd4">
                  <a:pos x="hc" y="b"/>
                </a:cxn>
                <a:cxn ang="cd2">
                  <a:pos x="l" y="vc"/>
                </a:cxn>
              </a:cxnLst>
              <a:rect l="l" t="t" r="r" b="b"/>
              <a:pathLst>
                <a:path w="1290094" h="6858000">
                  <a:moveTo>
                    <a:pt x="f3" y="f0"/>
                  </a:moveTo>
                  <a:lnTo>
                    <a:pt x="f1" y="f0"/>
                  </a:lnTo>
                  <a:lnTo>
                    <a:pt x="f1" y="f2"/>
                  </a:lnTo>
                  <a:lnTo>
                    <a:pt x="f0" y="f2"/>
                  </a:lnTo>
                  <a:lnTo>
                    <a:pt x="f3" y="f0"/>
                  </a:lnTo>
                  <a:close/>
                </a:path>
              </a:pathLst>
            </a:custGeom>
            <a:solidFill>
              <a:srgbClr val="C0E474">
                <a:alpha val="7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5" name="Rectangle 29">
              <a:extLst>
                <a:ext uri="{FF2B5EF4-FFF2-40B4-BE49-F238E27FC236}">
                  <a16:creationId xmlns:a16="http://schemas.microsoft.com/office/drawing/2014/main" id="{5FDAE325-4B67-3972-F76D-03AD1E1D45F3}"/>
                </a:ext>
              </a:extLst>
            </p:cNvPr>
            <p:cNvSpPr/>
            <p:nvPr/>
          </p:nvSpPr>
          <p:spPr>
            <a:xfrm>
              <a:off x="10938960" y="-8640"/>
              <a:ext cx="1249559" cy="6866280"/>
            </a:xfrm>
            <a:custGeom>
              <a:avLst/>
              <a:gdLst>
                <a:gd name="f0" fmla="val 0"/>
                <a:gd name="f1" fmla="val 1249825"/>
                <a:gd name="f2" fmla="val 6858000"/>
                <a:gd name="f3" fmla="val 1109382"/>
              </a:gdLst>
              <a:ahLst/>
              <a:cxnLst>
                <a:cxn ang="3cd4">
                  <a:pos x="hc" y="t"/>
                </a:cxn>
                <a:cxn ang="0">
                  <a:pos x="r" y="vc"/>
                </a:cxn>
                <a:cxn ang="cd4">
                  <a:pos x="hc" y="b"/>
                </a:cxn>
                <a:cxn ang="cd2">
                  <a:pos x="l" y="vc"/>
                </a:cxn>
              </a:cxnLst>
              <a:rect l="l" t="t" r="r" b="b"/>
              <a:pathLst>
                <a:path w="1249825" h="6858000">
                  <a:moveTo>
                    <a:pt x="f0" y="f0"/>
                  </a:moveTo>
                  <a:lnTo>
                    <a:pt x="f1" y="f0"/>
                  </a:lnTo>
                  <a:lnTo>
                    <a:pt x="f1" y="f2"/>
                  </a:lnTo>
                  <a:lnTo>
                    <a:pt x="f3" y="f2"/>
                  </a:lnTo>
                  <a:lnTo>
                    <a:pt x="f0" y="f0"/>
                  </a:lnTo>
                  <a:close/>
                </a:path>
              </a:pathLst>
            </a:custGeom>
            <a:solidFill>
              <a:srgbClr val="90C226">
                <a:alpha val="65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6" name="Isosceles Triangle 27">
              <a:extLst>
                <a:ext uri="{FF2B5EF4-FFF2-40B4-BE49-F238E27FC236}">
                  <a16:creationId xmlns:a16="http://schemas.microsoft.com/office/drawing/2014/main" id="{D29E6C68-4008-A358-61B7-11D848C8BBA4}"/>
                </a:ext>
              </a:extLst>
            </p:cNvPr>
            <p:cNvSpPr/>
            <p:nvPr/>
          </p:nvSpPr>
          <p:spPr>
            <a:xfrm>
              <a:off x="10371600" y="3589920"/>
              <a:ext cx="1816920" cy="3267720"/>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90C226">
                <a:alpha val="8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7" name="Isosceles Triangle 28">
              <a:extLst>
                <a:ext uri="{FF2B5EF4-FFF2-40B4-BE49-F238E27FC236}">
                  <a16:creationId xmlns:a16="http://schemas.microsoft.com/office/drawing/2014/main" id="{325C7DAD-0B6B-5AAD-B6D9-1E25BB80B1C0}"/>
                </a:ext>
              </a:extLst>
            </p:cNvPr>
            <p:cNvSpPr/>
            <p:nvPr/>
          </p:nvSpPr>
          <p:spPr>
            <a:xfrm>
              <a:off x="0" y="4013279"/>
              <a:ext cx="448199" cy="2844360"/>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90C226">
                <a:alpha val="85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grpSp>
      <p:grpSp>
        <p:nvGrpSpPr>
          <p:cNvPr id="18" name="Group 6">
            <a:extLst>
              <a:ext uri="{FF2B5EF4-FFF2-40B4-BE49-F238E27FC236}">
                <a16:creationId xmlns:a16="http://schemas.microsoft.com/office/drawing/2014/main" id="{588232D1-C70B-45DF-B013-74CD479BFC05}"/>
              </a:ext>
            </a:extLst>
          </p:cNvPr>
          <p:cNvGrpSpPr/>
          <p:nvPr/>
        </p:nvGrpSpPr>
        <p:grpSpPr>
          <a:xfrm>
            <a:off x="359" y="-8640"/>
            <a:ext cx="12191401" cy="6866640"/>
            <a:chOff x="359" y="-8640"/>
            <a:chExt cx="12191401" cy="6866640"/>
          </a:xfrm>
        </p:grpSpPr>
        <p:sp>
          <p:nvSpPr>
            <p:cNvPr id="19" name="Straight Connector 31">
              <a:extLst>
                <a:ext uri="{FF2B5EF4-FFF2-40B4-BE49-F238E27FC236}">
                  <a16:creationId xmlns:a16="http://schemas.microsoft.com/office/drawing/2014/main" id="{50B5E24E-0DBE-CE2C-E341-21EAC6D0409C}"/>
                </a:ext>
              </a:extLst>
            </p:cNvPr>
            <p:cNvSpPr/>
            <p:nvPr/>
          </p:nvSpPr>
          <p:spPr>
            <a:xfrm>
              <a:off x="9370800" y="0"/>
              <a:ext cx="1219320" cy="6858000"/>
            </a:xfrm>
            <a:prstGeom prst="line">
              <a:avLst/>
            </a:prstGeom>
            <a:noFill/>
            <a:ln w="9360">
              <a:solidFill>
                <a:srgbClr val="BFBFBF"/>
              </a:solidFill>
              <a:prstDash val="solid"/>
            </a:ln>
          </p:spPr>
          <p:txBody>
            <a:bodyPr vert="horz" wrap="square" lIns="90000" tIns="45000" rIns="90000" bIns="45000" anchor="ctr" anchorCtr="1"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0" name="Straight Connector 20">
              <a:extLst>
                <a:ext uri="{FF2B5EF4-FFF2-40B4-BE49-F238E27FC236}">
                  <a16:creationId xmlns:a16="http://schemas.microsoft.com/office/drawing/2014/main" id="{04571325-89F1-EA00-315A-FA18CE6FE550}"/>
                </a:ext>
              </a:extLst>
            </p:cNvPr>
            <p:cNvSpPr/>
            <p:nvPr/>
          </p:nvSpPr>
          <p:spPr>
            <a:xfrm flipH="1">
              <a:off x="7425000" y="3681359"/>
              <a:ext cx="4763519" cy="3176641"/>
            </a:xfrm>
            <a:prstGeom prst="line">
              <a:avLst/>
            </a:prstGeom>
            <a:noFill/>
            <a:ln w="9360">
              <a:solidFill>
                <a:srgbClr val="D9D9D9"/>
              </a:solidFill>
              <a:prstDash val="solid"/>
            </a:ln>
          </p:spPr>
          <p:txBody>
            <a:bodyPr vert="horz" wrap="square" lIns="90000" tIns="45000" rIns="90000" bIns="45000" anchor="ctr" anchorCtr="1"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1" name="Rectangle 23">
              <a:extLst>
                <a:ext uri="{FF2B5EF4-FFF2-40B4-BE49-F238E27FC236}">
                  <a16:creationId xmlns:a16="http://schemas.microsoft.com/office/drawing/2014/main" id="{7640BA35-8A5F-B1E9-69FB-4BF7729B57DC}"/>
                </a:ext>
              </a:extLst>
            </p:cNvPr>
            <p:cNvSpPr/>
            <p:nvPr/>
          </p:nvSpPr>
          <p:spPr>
            <a:xfrm>
              <a:off x="9181440" y="-8640"/>
              <a:ext cx="3007080" cy="6866280"/>
            </a:xfrm>
            <a:custGeom>
              <a:avLst/>
              <a:gdLst>
                <a:gd name="f0" fmla="val 0"/>
                <a:gd name="f1" fmla="val 3007349"/>
                <a:gd name="f2" fmla="val 6866467"/>
                <a:gd name="f3" fmla="val 2045532"/>
              </a:gdLst>
              <a:ahLst/>
              <a:cxnLst>
                <a:cxn ang="3cd4">
                  <a:pos x="hc" y="t"/>
                </a:cxn>
                <a:cxn ang="0">
                  <a:pos x="r" y="vc"/>
                </a:cxn>
                <a:cxn ang="cd4">
                  <a:pos x="hc" y="b"/>
                </a:cxn>
                <a:cxn ang="cd2">
                  <a:pos x="l" y="vc"/>
                </a:cxn>
              </a:cxnLst>
              <a:rect l="l" t="t" r="r" b="b"/>
              <a:pathLst>
                <a:path w="3007349" h="6866467">
                  <a:moveTo>
                    <a:pt x="f3" y="f0"/>
                  </a:moveTo>
                  <a:lnTo>
                    <a:pt x="f1" y="f0"/>
                  </a:lnTo>
                  <a:lnTo>
                    <a:pt x="f1" y="f2"/>
                  </a:lnTo>
                  <a:lnTo>
                    <a:pt x="f0" y="f2"/>
                  </a:lnTo>
                  <a:lnTo>
                    <a:pt x="f3" y="f0"/>
                  </a:lnTo>
                  <a:close/>
                </a:path>
              </a:pathLst>
            </a:custGeom>
            <a:solidFill>
              <a:srgbClr val="90C226">
                <a:alpha val="3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2" name="Rectangle 25">
              <a:extLst>
                <a:ext uri="{FF2B5EF4-FFF2-40B4-BE49-F238E27FC236}">
                  <a16:creationId xmlns:a16="http://schemas.microsoft.com/office/drawing/2014/main" id="{F7CD8F4B-7B35-719A-682C-0C6798704EC6}"/>
                </a:ext>
              </a:extLst>
            </p:cNvPr>
            <p:cNvSpPr/>
            <p:nvPr/>
          </p:nvSpPr>
          <p:spPr>
            <a:xfrm>
              <a:off x="9603360" y="-8640"/>
              <a:ext cx="2588040" cy="6866280"/>
            </a:xfrm>
            <a:custGeom>
              <a:avLst/>
              <a:gdLst>
                <a:gd name="f0" fmla="val 0"/>
                <a:gd name="f1" fmla="val 2573311"/>
                <a:gd name="f2" fmla="val 6866467"/>
                <a:gd name="f3" fmla="val 1202336"/>
              </a:gdLst>
              <a:ahLst/>
              <a:cxnLst>
                <a:cxn ang="3cd4">
                  <a:pos x="hc" y="t"/>
                </a:cxn>
                <a:cxn ang="0">
                  <a:pos x="r" y="vc"/>
                </a:cxn>
                <a:cxn ang="cd4">
                  <a:pos x="hc" y="b"/>
                </a:cxn>
                <a:cxn ang="cd2">
                  <a:pos x="l" y="vc"/>
                </a:cxn>
              </a:cxnLst>
              <a:rect l="l" t="t" r="r" b="b"/>
              <a:pathLst>
                <a:path w="2573311" h="6866467">
                  <a:moveTo>
                    <a:pt x="f0" y="f0"/>
                  </a:moveTo>
                  <a:lnTo>
                    <a:pt x="f1" y="f0"/>
                  </a:lnTo>
                  <a:lnTo>
                    <a:pt x="f1" y="f2"/>
                  </a:lnTo>
                  <a:lnTo>
                    <a:pt x="f3" y="f2"/>
                  </a:lnTo>
                  <a:lnTo>
                    <a:pt x="f0" y="f0"/>
                  </a:lnTo>
                  <a:close/>
                </a:path>
              </a:pathLst>
            </a:custGeom>
            <a:solidFill>
              <a:srgbClr val="90C226">
                <a:alpha val="2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3" name="Isosceles Triangle 26">
              <a:extLst>
                <a:ext uri="{FF2B5EF4-FFF2-40B4-BE49-F238E27FC236}">
                  <a16:creationId xmlns:a16="http://schemas.microsoft.com/office/drawing/2014/main" id="{C8CD0C10-3411-4F61-3EA9-05B20B612146}"/>
                </a:ext>
              </a:extLst>
            </p:cNvPr>
            <p:cNvSpPr/>
            <p:nvPr/>
          </p:nvSpPr>
          <p:spPr>
            <a:xfrm>
              <a:off x="8932320" y="3048120"/>
              <a:ext cx="3259440" cy="3809520"/>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54A021">
                <a:alpha val="72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4" name="Rectangle 27">
              <a:extLst>
                <a:ext uri="{FF2B5EF4-FFF2-40B4-BE49-F238E27FC236}">
                  <a16:creationId xmlns:a16="http://schemas.microsoft.com/office/drawing/2014/main" id="{4B5847CB-27DD-5630-0BDE-16478086590B}"/>
                </a:ext>
              </a:extLst>
            </p:cNvPr>
            <p:cNvSpPr/>
            <p:nvPr/>
          </p:nvSpPr>
          <p:spPr>
            <a:xfrm>
              <a:off x="9334440" y="-8640"/>
              <a:ext cx="2854080" cy="6866280"/>
            </a:xfrm>
            <a:custGeom>
              <a:avLst/>
              <a:gdLst>
                <a:gd name="f0" fmla="val 0"/>
                <a:gd name="f1" fmla="val 2858013"/>
                <a:gd name="f2" fmla="val 6866467"/>
                <a:gd name="f3" fmla="val 2473942"/>
              </a:gdLst>
              <a:ahLst/>
              <a:cxnLst>
                <a:cxn ang="3cd4">
                  <a:pos x="hc" y="t"/>
                </a:cxn>
                <a:cxn ang="0">
                  <a:pos x="r" y="vc"/>
                </a:cxn>
                <a:cxn ang="cd4">
                  <a:pos x="hc" y="b"/>
                </a:cxn>
                <a:cxn ang="cd2">
                  <a:pos x="l" y="vc"/>
                </a:cxn>
              </a:cxnLst>
              <a:rect l="l" t="t" r="r" b="b"/>
              <a:pathLst>
                <a:path w="2858013" h="6866467">
                  <a:moveTo>
                    <a:pt x="f0" y="f0"/>
                  </a:moveTo>
                  <a:lnTo>
                    <a:pt x="f1" y="f0"/>
                  </a:lnTo>
                  <a:lnTo>
                    <a:pt x="f1" y="f2"/>
                  </a:lnTo>
                  <a:lnTo>
                    <a:pt x="f3" y="f2"/>
                  </a:lnTo>
                  <a:lnTo>
                    <a:pt x="f0" y="f0"/>
                  </a:lnTo>
                  <a:close/>
                </a:path>
              </a:pathLst>
            </a:custGeom>
            <a:solidFill>
              <a:srgbClr val="3F7819">
                <a:alpha val="7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5" name="Rectangle 28">
              <a:extLst>
                <a:ext uri="{FF2B5EF4-FFF2-40B4-BE49-F238E27FC236}">
                  <a16:creationId xmlns:a16="http://schemas.microsoft.com/office/drawing/2014/main" id="{D7B15A51-4BBF-7749-374C-6B5B0AC4BC1C}"/>
                </a:ext>
              </a:extLst>
            </p:cNvPr>
            <p:cNvSpPr/>
            <p:nvPr/>
          </p:nvSpPr>
          <p:spPr>
            <a:xfrm>
              <a:off x="10898640" y="-8640"/>
              <a:ext cx="1289880" cy="6866280"/>
            </a:xfrm>
            <a:custGeom>
              <a:avLst/>
              <a:gdLst>
                <a:gd name="f0" fmla="val 0"/>
                <a:gd name="f1" fmla="val 1290094"/>
                <a:gd name="f2" fmla="val 6858000"/>
                <a:gd name="f3" fmla="val 1019735"/>
              </a:gdLst>
              <a:ahLst/>
              <a:cxnLst>
                <a:cxn ang="3cd4">
                  <a:pos x="hc" y="t"/>
                </a:cxn>
                <a:cxn ang="0">
                  <a:pos x="r" y="vc"/>
                </a:cxn>
                <a:cxn ang="cd4">
                  <a:pos x="hc" y="b"/>
                </a:cxn>
                <a:cxn ang="cd2">
                  <a:pos x="l" y="vc"/>
                </a:cxn>
              </a:cxnLst>
              <a:rect l="l" t="t" r="r" b="b"/>
              <a:pathLst>
                <a:path w="1290094" h="6858000">
                  <a:moveTo>
                    <a:pt x="f3" y="f0"/>
                  </a:moveTo>
                  <a:lnTo>
                    <a:pt x="f1" y="f0"/>
                  </a:lnTo>
                  <a:lnTo>
                    <a:pt x="f1" y="f2"/>
                  </a:lnTo>
                  <a:lnTo>
                    <a:pt x="f0" y="f2"/>
                  </a:lnTo>
                  <a:lnTo>
                    <a:pt x="f3" y="f0"/>
                  </a:lnTo>
                  <a:close/>
                </a:path>
              </a:pathLst>
            </a:custGeom>
            <a:solidFill>
              <a:srgbClr val="C0E474">
                <a:alpha val="7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6" name="Rectangle 29">
              <a:extLst>
                <a:ext uri="{FF2B5EF4-FFF2-40B4-BE49-F238E27FC236}">
                  <a16:creationId xmlns:a16="http://schemas.microsoft.com/office/drawing/2014/main" id="{FFF7FCB5-7C54-F451-B613-800759EF7FAF}"/>
                </a:ext>
              </a:extLst>
            </p:cNvPr>
            <p:cNvSpPr/>
            <p:nvPr/>
          </p:nvSpPr>
          <p:spPr>
            <a:xfrm>
              <a:off x="10938960" y="-8640"/>
              <a:ext cx="1249559" cy="6866280"/>
            </a:xfrm>
            <a:custGeom>
              <a:avLst/>
              <a:gdLst>
                <a:gd name="f0" fmla="val 0"/>
                <a:gd name="f1" fmla="val 1249825"/>
                <a:gd name="f2" fmla="val 6858000"/>
                <a:gd name="f3" fmla="val 1109382"/>
              </a:gdLst>
              <a:ahLst/>
              <a:cxnLst>
                <a:cxn ang="3cd4">
                  <a:pos x="hc" y="t"/>
                </a:cxn>
                <a:cxn ang="0">
                  <a:pos x="r" y="vc"/>
                </a:cxn>
                <a:cxn ang="cd4">
                  <a:pos x="hc" y="b"/>
                </a:cxn>
                <a:cxn ang="cd2">
                  <a:pos x="l" y="vc"/>
                </a:cxn>
              </a:cxnLst>
              <a:rect l="l" t="t" r="r" b="b"/>
              <a:pathLst>
                <a:path w="1249825" h="6858000">
                  <a:moveTo>
                    <a:pt x="f0" y="f0"/>
                  </a:moveTo>
                  <a:lnTo>
                    <a:pt x="f1" y="f0"/>
                  </a:lnTo>
                  <a:lnTo>
                    <a:pt x="f1" y="f2"/>
                  </a:lnTo>
                  <a:lnTo>
                    <a:pt x="f3" y="f2"/>
                  </a:lnTo>
                  <a:lnTo>
                    <a:pt x="f0" y="f0"/>
                  </a:lnTo>
                  <a:close/>
                </a:path>
              </a:pathLst>
            </a:custGeom>
            <a:solidFill>
              <a:srgbClr val="90C226">
                <a:alpha val="65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7" name="Isosceles Triangle 30">
              <a:extLst>
                <a:ext uri="{FF2B5EF4-FFF2-40B4-BE49-F238E27FC236}">
                  <a16:creationId xmlns:a16="http://schemas.microsoft.com/office/drawing/2014/main" id="{F2D80EAD-8DC3-88FF-B5EE-ABD2A091AFE9}"/>
                </a:ext>
              </a:extLst>
            </p:cNvPr>
            <p:cNvSpPr/>
            <p:nvPr/>
          </p:nvSpPr>
          <p:spPr>
            <a:xfrm>
              <a:off x="10371600" y="3589920"/>
              <a:ext cx="1816920" cy="3267720"/>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90C226">
                <a:alpha val="8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8" name="Isosceles Triangle 18">
              <a:extLst>
                <a:ext uri="{FF2B5EF4-FFF2-40B4-BE49-F238E27FC236}">
                  <a16:creationId xmlns:a16="http://schemas.microsoft.com/office/drawing/2014/main" id="{82029619-B1B0-337C-3632-F47717C04F80}"/>
                </a:ext>
              </a:extLst>
            </p:cNvPr>
            <p:cNvSpPr/>
            <p:nvPr/>
          </p:nvSpPr>
          <p:spPr>
            <a:xfrm rot="10800000">
              <a:off x="359" y="361"/>
              <a:ext cx="842400" cy="5665679"/>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90C226">
                <a:alpha val="85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grpSp>
      <p:sp>
        <p:nvSpPr>
          <p:cNvPr id="2" name="Title 1">
            <a:extLst>
              <a:ext uri="{FF2B5EF4-FFF2-40B4-BE49-F238E27FC236}">
                <a16:creationId xmlns:a16="http://schemas.microsoft.com/office/drawing/2014/main" id="{D2CBAB2A-1CA8-7ECD-C83A-D8FDB6740090}"/>
              </a:ext>
            </a:extLst>
          </p:cNvPr>
          <p:cNvSpPr>
            <a:spLocks noGrp="1"/>
          </p:cNvSpPr>
          <p:nvPr>
            <p:ph type="title"/>
          </p:nvPr>
        </p:nvSpPr>
        <p:spPr>
          <a:xfrm>
            <a:off x="1506960" y="2404440"/>
            <a:ext cx="7766640" cy="1645920"/>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5FAE024-5096-8FA4-1FE1-854638172B61}"/>
              </a:ext>
            </a:extLst>
          </p:cNvPr>
          <p:cNvSpPr>
            <a:spLocks noGrp="1"/>
          </p:cNvSpPr>
          <p:nvPr>
            <p:ph idx="1"/>
          </p:nvPr>
        </p:nvSpPr>
        <p:spPr>
          <a:xfrm>
            <a:off x="609480" y="1604520"/>
            <a:ext cx="10972440" cy="45259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15DE5E-EB30-C060-B65D-C12C2AA86B4D}"/>
              </a:ext>
            </a:extLst>
          </p:cNvPr>
          <p:cNvSpPr>
            <a:spLocks noGrp="1"/>
          </p:cNvSpPr>
          <p:nvPr>
            <p:ph type="dt" sz="half" idx="10"/>
          </p:nvPr>
        </p:nvSpPr>
        <p:spPr>
          <a:xfrm>
            <a:off x="7205040" y="6041519"/>
            <a:ext cx="911519" cy="364679"/>
          </a:xfrm>
        </p:spPr>
        <p:txBody>
          <a:bodyPr/>
          <a:lstStyle/>
          <a:p>
            <a:pPr lvl="0"/>
            <a:fld id="{DBC8612B-EEDC-43C8-94BC-9FF2935590F4}" type="datetime1">
              <a:rPr lang="hr-HR"/>
              <a:pPr lvl="0"/>
              <a:t>14.5.2022.</a:t>
            </a:fld>
            <a:endParaRPr lang="hr-HR"/>
          </a:p>
        </p:txBody>
      </p:sp>
      <p:sp>
        <p:nvSpPr>
          <p:cNvPr id="5" name="Footer Placeholder 4">
            <a:extLst>
              <a:ext uri="{FF2B5EF4-FFF2-40B4-BE49-F238E27FC236}">
                <a16:creationId xmlns:a16="http://schemas.microsoft.com/office/drawing/2014/main" id="{398B5C9E-E0DE-4B8F-D9A3-15CB67997CE1}"/>
              </a:ext>
            </a:extLst>
          </p:cNvPr>
          <p:cNvSpPr>
            <a:spLocks noGrp="1"/>
          </p:cNvSpPr>
          <p:nvPr>
            <p:ph type="ftr" sz="quarter" idx="11"/>
          </p:nvPr>
        </p:nvSpPr>
        <p:spPr>
          <a:xfrm>
            <a:off x="677160" y="6041519"/>
            <a:ext cx="6297119" cy="364679"/>
          </a:xfrm>
        </p:spPr>
        <p:txBody>
          <a:bodyPr/>
          <a:lstStyle/>
          <a:p>
            <a:pPr lvl="0"/>
            <a:endParaRPr lang="hr-HR"/>
          </a:p>
        </p:txBody>
      </p:sp>
      <p:sp>
        <p:nvSpPr>
          <p:cNvPr id="6" name="Slide Number Placeholder 5">
            <a:extLst>
              <a:ext uri="{FF2B5EF4-FFF2-40B4-BE49-F238E27FC236}">
                <a16:creationId xmlns:a16="http://schemas.microsoft.com/office/drawing/2014/main" id="{84DEE65C-36C1-EE55-8EF2-88A7AEB46DE4}"/>
              </a:ext>
            </a:extLst>
          </p:cNvPr>
          <p:cNvSpPr>
            <a:spLocks noGrp="1"/>
          </p:cNvSpPr>
          <p:nvPr>
            <p:ph type="sldNum" sz="quarter" idx="12"/>
          </p:nvPr>
        </p:nvSpPr>
        <p:spPr>
          <a:xfrm>
            <a:off x="8590680" y="6041519"/>
            <a:ext cx="682920" cy="364679"/>
          </a:xfrm>
        </p:spPr>
        <p:txBody>
          <a:bodyPr/>
          <a:lstStyle/>
          <a:p>
            <a:pPr lvl="0"/>
            <a:fld id="{AE4F7E44-AE62-4056-B6E4-BDBC5EFC7F23}" type="slidenum">
              <a:t>‹#›</a:t>
            </a:fld>
            <a:endParaRPr lang="hr-HR"/>
          </a:p>
        </p:txBody>
      </p:sp>
    </p:spTree>
    <p:extLst>
      <p:ext uri="{BB962C8B-B14F-4D97-AF65-F5344CB8AC3E}">
        <p14:creationId xmlns:p14="http://schemas.microsoft.com/office/powerpoint/2010/main" val="17860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EEE1AF2A-73D0-DC2D-ECCC-10FFCE8E469A}"/>
              </a:ext>
            </a:extLst>
          </p:cNvPr>
          <p:cNvGrpSpPr/>
          <p:nvPr/>
        </p:nvGrpSpPr>
        <p:grpSpPr>
          <a:xfrm>
            <a:off x="0" y="-8640"/>
            <a:ext cx="12191760" cy="6866640"/>
            <a:chOff x="0" y="-8640"/>
            <a:chExt cx="12191760" cy="6866640"/>
          </a:xfrm>
        </p:grpSpPr>
        <p:sp>
          <p:nvSpPr>
            <p:cNvPr id="8" name="Straight Connector 19">
              <a:extLst>
                <a:ext uri="{FF2B5EF4-FFF2-40B4-BE49-F238E27FC236}">
                  <a16:creationId xmlns:a16="http://schemas.microsoft.com/office/drawing/2014/main" id="{8AB9AED1-6321-CD81-294C-927A055DDFC1}"/>
                </a:ext>
              </a:extLst>
            </p:cNvPr>
            <p:cNvSpPr/>
            <p:nvPr/>
          </p:nvSpPr>
          <p:spPr>
            <a:xfrm>
              <a:off x="9370800" y="0"/>
              <a:ext cx="1219320" cy="6858000"/>
            </a:xfrm>
            <a:prstGeom prst="line">
              <a:avLst/>
            </a:prstGeom>
            <a:noFill/>
            <a:ln w="9360">
              <a:solidFill>
                <a:srgbClr val="BFBFBF"/>
              </a:solidFill>
              <a:prstDash val="solid"/>
            </a:ln>
          </p:spPr>
          <p:txBody>
            <a:bodyPr vert="horz" wrap="square" lIns="90000" tIns="45000" rIns="90000" bIns="45000" anchor="ctr" anchorCtr="1"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9" name="Straight Connector 20">
              <a:extLst>
                <a:ext uri="{FF2B5EF4-FFF2-40B4-BE49-F238E27FC236}">
                  <a16:creationId xmlns:a16="http://schemas.microsoft.com/office/drawing/2014/main" id="{6234FD58-D6F5-A534-81D0-CD08A6437576}"/>
                </a:ext>
              </a:extLst>
            </p:cNvPr>
            <p:cNvSpPr/>
            <p:nvPr/>
          </p:nvSpPr>
          <p:spPr>
            <a:xfrm flipH="1">
              <a:off x="7425000" y="3681359"/>
              <a:ext cx="4763519" cy="3176641"/>
            </a:xfrm>
            <a:prstGeom prst="line">
              <a:avLst/>
            </a:prstGeom>
            <a:noFill/>
            <a:ln w="9360">
              <a:solidFill>
                <a:srgbClr val="D9D9D9"/>
              </a:solidFill>
              <a:prstDash val="solid"/>
            </a:ln>
          </p:spPr>
          <p:txBody>
            <a:bodyPr vert="horz" wrap="square" lIns="90000" tIns="45000" rIns="90000" bIns="45000" anchor="ctr" anchorCtr="1"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0" name="Rectangle 23">
              <a:extLst>
                <a:ext uri="{FF2B5EF4-FFF2-40B4-BE49-F238E27FC236}">
                  <a16:creationId xmlns:a16="http://schemas.microsoft.com/office/drawing/2014/main" id="{6BAA6324-C6CB-9CE5-F478-310564F3AFF4}"/>
                </a:ext>
              </a:extLst>
            </p:cNvPr>
            <p:cNvSpPr/>
            <p:nvPr/>
          </p:nvSpPr>
          <p:spPr>
            <a:xfrm>
              <a:off x="9181440" y="-8640"/>
              <a:ext cx="3007080" cy="6866280"/>
            </a:xfrm>
            <a:custGeom>
              <a:avLst/>
              <a:gdLst>
                <a:gd name="f0" fmla="val 0"/>
                <a:gd name="f1" fmla="val 3007349"/>
                <a:gd name="f2" fmla="val 6866467"/>
                <a:gd name="f3" fmla="val 2045532"/>
              </a:gdLst>
              <a:ahLst/>
              <a:cxnLst>
                <a:cxn ang="3cd4">
                  <a:pos x="hc" y="t"/>
                </a:cxn>
                <a:cxn ang="0">
                  <a:pos x="r" y="vc"/>
                </a:cxn>
                <a:cxn ang="cd4">
                  <a:pos x="hc" y="b"/>
                </a:cxn>
                <a:cxn ang="cd2">
                  <a:pos x="l" y="vc"/>
                </a:cxn>
              </a:cxnLst>
              <a:rect l="l" t="t" r="r" b="b"/>
              <a:pathLst>
                <a:path w="3007349" h="6866467">
                  <a:moveTo>
                    <a:pt x="f3" y="f0"/>
                  </a:moveTo>
                  <a:lnTo>
                    <a:pt x="f1" y="f0"/>
                  </a:lnTo>
                  <a:lnTo>
                    <a:pt x="f1" y="f2"/>
                  </a:lnTo>
                  <a:lnTo>
                    <a:pt x="f0" y="f2"/>
                  </a:lnTo>
                  <a:lnTo>
                    <a:pt x="f3" y="f0"/>
                  </a:lnTo>
                  <a:close/>
                </a:path>
              </a:pathLst>
            </a:custGeom>
            <a:solidFill>
              <a:srgbClr val="90C226">
                <a:alpha val="3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1" name="Rectangle 25">
              <a:extLst>
                <a:ext uri="{FF2B5EF4-FFF2-40B4-BE49-F238E27FC236}">
                  <a16:creationId xmlns:a16="http://schemas.microsoft.com/office/drawing/2014/main" id="{DD25045F-D6B5-973B-1EB3-2F3A5EE9CA87}"/>
                </a:ext>
              </a:extLst>
            </p:cNvPr>
            <p:cNvSpPr/>
            <p:nvPr/>
          </p:nvSpPr>
          <p:spPr>
            <a:xfrm>
              <a:off x="9603360" y="-8640"/>
              <a:ext cx="2588040" cy="6866280"/>
            </a:xfrm>
            <a:custGeom>
              <a:avLst/>
              <a:gdLst>
                <a:gd name="f0" fmla="val 0"/>
                <a:gd name="f1" fmla="val 2573311"/>
                <a:gd name="f2" fmla="val 6866467"/>
                <a:gd name="f3" fmla="val 1202336"/>
              </a:gdLst>
              <a:ahLst/>
              <a:cxnLst>
                <a:cxn ang="3cd4">
                  <a:pos x="hc" y="t"/>
                </a:cxn>
                <a:cxn ang="0">
                  <a:pos x="r" y="vc"/>
                </a:cxn>
                <a:cxn ang="cd4">
                  <a:pos x="hc" y="b"/>
                </a:cxn>
                <a:cxn ang="cd2">
                  <a:pos x="l" y="vc"/>
                </a:cxn>
              </a:cxnLst>
              <a:rect l="l" t="t" r="r" b="b"/>
              <a:pathLst>
                <a:path w="2573311" h="6866467">
                  <a:moveTo>
                    <a:pt x="f0" y="f0"/>
                  </a:moveTo>
                  <a:lnTo>
                    <a:pt x="f1" y="f0"/>
                  </a:lnTo>
                  <a:lnTo>
                    <a:pt x="f1" y="f2"/>
                  </a:lnTo>
                  <a:lnTo>
                    <a:pt x="f3" y="f2"/>
                  </a:lnTo>
                  <a:lnTo>
                    <a:pt x="f0" y="f0"/>
                  </a:lnTo>
                  <a:close/>
                </a:path>
              </a:pathLst>
            </a:custGeom>
            <a:solidFill>
              <a:srgbClr val="90C226">
                <a:alpha val="2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2" name="Isosceles Triangle 23">
              <a:extLst>
                <a:ext uri="{FF2B5EF4-FFF2-40B4-BE49-F238E27FC236}">
                  <a16:creationId xmlns:a16="http://schemas.microsoft.com/office/drawing/2014/main" id="{B3B29AE0-2481-A078-4D8A-0D0EDA5DB08C}"/>
                </a:ext>
              </a:extLst>
            </p:cNvPr>
            <p:cNvSpPr/>
            <p:nvPr/>
          </p:nvSpPr>
          <p:spPr>
            <a:xfrm>
              <a:off x="8932320" y="3048120"/>
              <a:ext cx="3259440" cy="3809520"/>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54A021">
                <a:alpha val="72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3" name="Rectangle 27">
              <a:extLst>
                <a:ext uri="{FF2B5EF4-FFF2-40B4-BE49-F238E27FC236}">
                  <a16:creationId xmlns:a16="http://schemas.microsoft.com/office/drawing/2014/main" id="{20824CA6-555B-C2F7-84CF-663394780AE8}"/>
                </a:ext>
              </a:extLst>
            </p:cNvPr>
            <p:cNvSpPr/>
            <p:nvPr/>
          </p:nvSpPr>
          <p:spPr>
            <a:xfrm>
              <a:off x="9334440" y="-8640"/>
              <a:ext cx="2854080" cy="6866280"/>
            </a:xfrm>
            <a:custGeom>
              <a:avLst/>
              <a:gdLst>
                <a:gd name="f0" fmla="val 0"/>
                <a:gd name="f1" fmla="val 2858013"/>
                <a:gd name="f2" fmla="val 6866467"/>
                <a:gd name="f3" fmla="val 2473942"/>
              </a:gdLst>
              <a:ahLst/>
              <a:cxnLst>
                <a:cxn ang="3cd4">
                  <a:pos x="hc" y="t"/>
                </a:cxn>
                <a:cxn ang="0">
                  <a:pos x="r" y="vc"/>
                </a:cxn>
                <a:cxn ang="cd4">
                  <a:pos x="hc" y="b"/>
                </a:cxn>
                <a:cxn ang="cd2">
                  <a:pos x="l" y="vc"/>
                </a:cxn>
              </a:cxnLst>
              <a:rect l="l" t="t" r="r" b="b"/>
              <a:pathLst>
                <a:path w="2858013" h="6866467">
                  <a:moveTo>
                    <a:pt x="f0" y="f0"/>
                  </a:moveTo>
                  <a:lnTo>
                    <a:pt x="f1" y="f0"/>
                  </a:lnTo>
                  <a:lnTo>
                    <a:pt x="f1" y="f2"/>
                  </a:lnTo>
                  <a:lnTo>
                    <a:pt x="f3" y="f2"/>
                  </a:lnTo>
                  <a:lnTo>
                    <a:pt x="f0" y="f0"/>
                  </a:lnTo>
                  <a:close/>
                </a:path>
              </a:pathLst>
            </a:custGeom>
            <a:solidFill>
              <a:srgbClr val="3F7819">
                <a:alpha val="7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4" name="Rectangle 28">
              <a:extLst>
                <a:ext uri="{FF2B5EF4-FFF2-40B4-BE49-F238E27FC236}">
                  <a16:creationId xmlns:a16="http://schemas.microsoft.com/office/drawing/2014/main" id="{4DE1CC5C-E7EC-B19C-DD8B-3A3E1B778748}"/>
                </a:ext>
              </a:extLst>
            </p:cNvPr>
            <p:cNvSpPr/>
            <p:nvPr/>
          </p:nvSpPr>
          <p:spPr>
            <a:xfrm>
              <a:off x="10898640" y="-8640"/>
              <a:ext cx="1289880" cy="6866280"/>
            </a:xfrm>
            <a:custGeom>
              <a:avLst/>
              <a:gdLst>
                <a:gd name="f0" fmla="val 0"/>
                <a:gd name="f1" fmla="val 1290094"/>
                <a:gd name="f2" fmla="val 6858000"/>
                <a:gd name="f3" fmla="val 1019735"/>
              </a:gdLst>
              <a:ahLst/>
              <a:cxnLst>
                <a:cxn ang="3cd4">
                  <a:pos x="hc" y="t"/>
                </a:cxn>
                <a:cxn ang="0">
                  <a:pos x="r" y="vc"/>
                </a:cxn>
                <a:cxn ang="cd4">
                  <a:pos x="hc" y="b"/>
                </a:cxn>
                <a:cxn ang="cd2">
                  <a:pos x="l" y="vc"/>
                </a:cxn>
              </a:cxnLst>
              <a:rect l="l" t="t" r="r" b="b"/>
              <a:pathLst>
                <a:path w="1290094" h="6858000">
                  <a:moveTo>
                    <a:pt x="f3" y="f0"/>
                  </a:moveTo>
                  <a:lnTo>
                    <a:pt x="f1" y="f0"/>
                  </a:lnTo>
                  <a:lnTo>
                    <a:pt x="f1" y="f2"/>
                  </a:lnTo>
                  <a:lnTo>
                    <a:pt x="f0" y="f2"/>
                  </a:lnTo>
                  <a:lnTo>
                    <a:pt x="f3" y="f0"/>
                  </a:lnTo>
                  <a:close/>
                </a:path>
              </a:pathLst>
            </a:custGeom>
            <a:solidFill>
              <a:srgbClr val="C0E474">
                <a:alpha val="7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5" name="Rectangle 29">
              <a:extLst>
                <a:ext uri="{FF2B5EF4-FFF2-40B4-BE49-F238E27FC236}">
                  <a16:creationId xmlns:a16="http://schemas.microsoft.com/office/drawing/2014/main" id="{02B98BAD-A434-6528-AF18-B10E8D11959F}"/>
                </a:ext>
              </a:extLst>
            </p:cNvPr>
            <p:cNvSpPr/>
            <p:nvPr/>
          </p:nvSpPr>
          <p:spPr>
            <a:xfrm>
              <a:off x="10938960" y="-8640"/>
              <a:ext cx="1249559" cy="6866280"/>
            </a:xfrm>
            <a:custGeom>
              <a:avLst/>
              <a:gdLst>
                <a:gd name="f0" fmla="val 0"/>
                <a:gd name="f1" fmla="val 1249825"/>
                <a:gd name="f2" fmla="val 6858000"/>
                <a:gd name="f3" fmla="val 1109382"/>
              </a:gdLst>
              <a:ahLst/>
              <a:cxnLst>
                <a:cxn ang="3cd4">
                  <a:pos x="hc" y="t"/>
                </a:cxn>
                <a:cxn ang="0">
                  <a:pos x="r" y="vc"/>
                </a:cxn>
                <a:cxn ang="cd4">
                  <a:pos x="hc" y="b"/>
                </a:cxn>
                <a:cxn ang="cd2">
                  <a:pos x="l" y="vc"/>
                </a:cxn>
              </a:cxnLst>
              <a:rect l="l" t="t" r="r" b="b"/>
              <a:pathLst>
                <a:path w="1249825" h="6858000">
                  <a:moveTo>
                    <a:pt x="f0" y="f0"/>
                  </a:moveTo>
                  <a:lnTo>
                    <a:pt x="f1" y="f0"/>
                  </a:lnTo>
                  <a:lnTo>
                    <a:pt x="f1" y="f2"/>
                  </a:lnTo>
                  <a:lnTo>
                    <a:pt x="f3" y="f2"/>
                  </a:lnTo>
                  <a:lnTo>
                    <a:pt x="f0" y="f0"/>
                  </a:lnTo>
                  <a:close/>
                </a:path>
              </a:pathLst>
            </a:custGeom>
            <a:solidFill>
              <a:srgbClr val="90C226">
                <a:alpha val="65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6" name="Isosceles Triangle 27">
              <a:extLst>
                <a:ext uri="{FF2B5EF4-FFF2-40B4-BE49-F238E27FC236}">
                  <a16:creationId xmlns:a16="http://schemas.microsoft.com/office/drawing/2014/main" id="{575EDBAD-56FC-0263-1C2C-FFB8766ED9D4}"/>
                </a:ext>
              </a:extLst>
            </p:cNvPr>
            <p:cNvSpPr/>
            <p:nvPr/>
          </p:nvSpPr>
          <p:spPr>
            <a:xfrm>
              <a:off x="10371600" y="3589920"/>
              <a:ext cx="1816920" cy="3267720"/>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90C226">
                <a:alpha val="8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7" name="Isosceles Triangle 28">
              <a:extLst>
                <a:ext uri="{FF2B5EF4-FFF2-40B4-BE49-F238E27FC236}">
                  <a16:creationId xmlns:a16="http://schemas.microsoft.com/office/drawing/2014/main" id="{DF79A96E-A7A2-133C-4794-95CE9C762560}"/>
                </a:ext>
              </a:extLst>
            </p:cNvPr>
            <p:cNvSpPr/>
            <p:nvPr/>
          </p:nvSpPr>
          <p:spPr>
            <a:xfrm>
              <a:off x="0" y="4013279"/>
              <a:ext cx="448199" cy="2844360"/>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90C226">
                <a:alpha val="85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grpSp>
      <p:grpSp>
        <p:nvGrpSpPr>
          <p:cNvPr id="18" name="Group 6">
            <a:extLst>
              <a:ext uri="{FF2B5EF4-FFF2-40B4-BE49-F238E27FC236}">
                <a16:creationId xmlns:a16="http://schemas.microsoft.com/office/drawing/2014/main" id="{32F8E695-55BD-2011-F114-A8679532228E}"/>
              </a:ext>
            </a:extLst>
          </p:cNvPr>
          <p:cNvGrpSpPr/>
          <p:nvPr/>
        </p:nvGrpSpPr>
        <p:grpSpPr>
          <a:xfrm>
            <a:off x="359" y="-8640"/>
            <a:ext cx="12191401" cy="6866640"/>
            <a:chOff x="359" y="-8640"/>
            <a:chExt cx="12191401" cy="6866640"/>
          </a:xfrm>
        </p:grpSpPr>
        <p:sp>
          <p:nvSpPr>
            <p:cNvPr id="19" name="Straight Connector 31">
              <a:extLst>
                <a:ext uri="{FF2B5EF4-FFF2-40B4-BE49-F238E27FC236}">
                  <a16:creationId xmlns:a16="http://schemas.microsoft.com/office/drawing/2014/main" id="{6634AE9D-7B1A-47FF-9089-7BE436F19D32}"/>
                </a:ext>
              </a:extLst>
            </p:cNvPr>
            <p:cNvSpPr/>
            <p:nvPr/>
          </p:nvSpPr>
          <p:spPr>
            <a:xfrm>
              <a:off x="9370800" y="0"/>
              <a:ext cx="1219320" cy="6858000"/>
            </a:xfrm>
            <a:prstGeom prst="line">
              <a:avLst/>
            </a:prstGeom>
            <a:noFill/>
            <a:ln w="9360">
              <a:solidFill>
                <a:srgbClr val="BFBFBF"/>
              </a:solidFill>
              <a:prstDash val="solid"/>
            </a:ln>
          </p:spPr>
          <p:txBody>
            <a:bodyPr vert="horz" wrap="square" lIns="90000" tIns="45000" rIns="90000" bIns="45000" anchor="ctr" anchorCtr="1"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0" name="Straight Connector 20">
              <a:extLst>
                <a:ext uri="{FF2B5EF4-FFF2-40B4-BE49-F238E27FC236}">
                  <a16:creationId xmlns:a16="http://schemas.microsoft.com/office/drawing/2014/main" id="{BA82EABB-17DD-8CFA-D811-12D51F677B5F}"/>
                </a:ext>
              </a:extLst>
            </p:cNvPr>
            <p:cNvSpPr/>
            <p:nvPr/>
          </p:nvSpPr>
          <p:spPr>
            <a:xfrm flipH="1">
              <a:off x="7425000" y="3681359"/>
              <a:ext cx="4763519" cy="3176641"/>
            </a:xfrm>
            <a:prstGeom prst="line">
              <a:avLst/>
            </a:prstGeom>
            <a:noFill/>
            <a:ln w="9360">
              <a:solidFill>
                <a:srgbClr val="D9D9D9"/>
              </a:solidFill>
              <a:prstDash val="solid"/>
            </a:ln>
          </p:spPr>
          <p:txBody>
            <a:bodyPr vert="horz" wrap="square" lIns="90000" tIns="45000" rIns="90000" bIns="45000" anchor="ctr" anchorCtr="1"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1" name="Rectangle 23">
              <a:extLst>
                <a:ext uri="{FF2B5EF4-FFF2-40B4-BE49-F238E27FC236}">
                  <a16:creationId xmlns:a16="http://schemas.microsoft.com/office/drawing/2014/main" id="{677305C5-B734-7506-5F90-639A966E31AC}"/>
                </a:ext>
              </a:extLst>
            </p:cNvPr>
            <p:cNvSpPr/>
            <p:nvPr/>
          </p:nvSpPr>
          <p:spPr>
            <a:xfrm>
              <a:off x="9181440" y="-8640"/>
              <a:ext cx="3007080" cy="6866280"/>
            </a:xfrm>
            <a:custGeom>
              <a:avLst/>
              <a:gdLst>
                <a:gd name="f0" fmla="val 0"/>
                <a:gd name="f1" fmla="val 3007349"/>
                <a:gd name="f2" fmla="val 6866467"/>
                <a:gd name="f3" fmla="val 2045532"/>
              </a:gdLst>
              <a:ahLst/>
              <a:cxnLst>
                <a:cxn ang="3cd4">
                  <a:pos x="hc" y="t"/>
                </a:cxn>
                <a:cxn ang="0">
                  <a:pos x="r" y="vc"/>
                </a:cxn>
                <a:cxn ang="cd4">
                  <a:pos x="hc" y="b"/>
                </a:cxn>
                <a:cxn ang="cd2">
                  <a:pos x="l" y="vc"/>
                </a:cxn>
              </a:cxnLst>
              <a:rect l="l" t="t" r="r" b="b"/>
              <a:pathLst>
                <a:path w="3007349" h="6866467">
                  <a:moveTo>
                    <a:pt x="f3" y="f0"/>
                  </a:moveTo>
                  <a:lnTo>
                    <a:pt x="f1" y="f0"/>
                  </a:lnTo>
                  <a:lnTo>
                    <a:pt x="f1" y="f2"/>
                  </a:lnTo>
                  <a:lnTo>
                    <a:pt x="f0" y="f2"/>
                  </a:lnTo>
                  <a:lnTo>
                    <a:pt x="f3" y="f0"/>
                  </a:lnTo>
                  <a:close/>
                </a:path>
              </a:pathLst>
            </a:custGeom>
            <a:solidFill>
              <a:srgbClr val="90C226">
                <a:alpha val="3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2" name="Rectangle 25">
              <a:extLst>
                <a:ext uri="{FF2B5EF4-FFF2-40B4-BE49-F238E27FC236}">
                  <a16:creationId xmlns:a16="http://schemas.microsoft.com/office/drawing/2014/main" id="{692F3267-67B9-A975-46F2-9C6663E566C8}"/>
                </a:ext>
              </a:extLst>
            </p:cNvPr>
            <p:cNvSpPr/>
            <p:nvPr/>
          </p:nvSpPr>
          <p:spPr>
            <a:xfrm>
              <a:off x="9603360" y="-8640"/>
              <a:ext cx="2588040" cy="6866280"/>
            </a:xfrm>
            <a:custGeom>
              <a:avLst/>
              <a:gdLst>
                <a:gd name="f0" fmla="val 0"/>
                <a:gd name="f1" fmla="val 2573311"/>
                <a:gd name="f2" fmla="val 6866467"/>
                <a:gd name="f3" fmla="val 1202336"/>
              </a:gdLst>
              <a:ahLst/>
              <a:cxnLst>
                <a:cxn ang="3cd4">
                  <a:pos x="hc" y="t"/>
                </a:cxn>
                <a:cxn ang="0">
                  <a:pos x="r" y="vc"/>
                </a:cxn>
                <a:cxn ang="cd4">
                  <a:pos x="hc" y="b"/>
                </a:cxn>
                <a:cxn ang="cd2">
                  <a:pos x="l" y="vc"/>
                </a:cxn>
              </a:cxnLst>
              <a:rect l="l" t="t" r="r" b="b"/>
              <a:pathLst>
                <a:path w="2573311" h="6866467">
                  <a:moveTo>
                    <a:pt x="f0" y="f0"/>
                  </a:moveTo>
                  <a:lnTo>
                    <a:pt x="f1" y="f0"/>
                  </a:lnTo>
                  <a:lnTo>
                    <a:pt x="f1" y="f2"/>
                  </a:lnTo>
                  <a:lnTo>
                    <a:pt x="f3" y="f2"/>
                  </a:lnTo>
                  <a:lnTo>
                    <a:pt x="f0" y="f0"/>
                  </a:lnTo>
                  <a:close/>
                </a:path>
              </a:pathLst>
            </a:custGeom>
            <a:solidFill>
              <a:srgbClr val="90C226">
                <a:alpha val="2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3" name="Isosceles Triangle 26">
              <a:extLst>
                <a:ext uri="{FF2B5EF4-FFF2-40B4-BE49-F238E27FC236}">
                  <a16:creationId xmlns:a16="http://schemas.microsoft.com/office/drawing/2014/main" id="{21F092D4-6DA4-B8F1-38C1-B8AEC3D785E4}"/>
                </a:ext>
              </a:extLst>
            </p:cNvPr>
            <p:cNvSpPr/>
            <p:nvPr/>
          </p:nvSpPr>
          <p:spPr>
            <a:xfrm>
              <a:off x="8932320" y="3048120"/>
              <a:ext cx="3259440" cy="3809520"/>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54A021">
                <a:alpha val="72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4" name="Rectangle 27">
              <a:extLst>
                <a:ext uri="{FF2B5EF4-FFF2-40B4-BE49-F238E27FC236}">
                  <a16:creationId xmlns:a16="http://schemas.microsoft.com/office/drawing/2014/main" id="{D957BAFC-B8F4-0936-FCBC-A4AF019A6E87}"/>
                </a:ext>
              </a:extLst>
            </p:cNvPr>
            <p:cNvSpPr/>
            <p:nvPr/>
          </p:nvSpPr>
          <p:spPr>
            <a:xfrm>
              <a:off x="9334440" y="-8640"/>
              <a:ext cx="2854080" cy="6866280"/>
            </a:xfrm>
            <a:custGeom>
              <a:avLst/>
              <a:gdLst>
                <a:gd name="f0" fmla="val 0"/>
                <a:gd name="f1" fmla="val 2858013"/>
                <a:gd name="f2" fmla="val 6866467"/>
                <a:gd name="f3" fmla="val 2473942"/>
              </a:gdLst>
              <a:ahLst/>
              <a:cxnLst>
                <a:cxn ang="3cd4">
                  <a:pos x="hc" y="t"/>
                </a:cxn>
                <a:cxn ang="0">
                  <a:pos x="r" y="vc"/>
                </a:cxn>
                <a:cxn ang="cd4">
                  <a:pos x="hc" y="b"/>
                </a:cxn>
                <a:cxn ang="cd2">
                  <a:pos x="l" y="vc"/>
                </a:cxn>
              </a:cxnLst>
              <a:rect l="l" t="t" r="r" b="b"/>
              <a:pathLst>
                <a:path w="2858013" h="6866467">
                  <a:moveTo>
                    <a:pt x="f0" y="f0"/>
                  </a:moveTo>
                  <a:lnTo>
                    <a:pt x="f1" y="f0"/>
                  </a:lnTo>
                  <a:lnTo>
                    <a:pt x="f1" y="f2"/>
                  </a:lnTo>
                  <a:lnTo>
                    <a:pt x="f3" y="f2"/>
                  </a:lnTo>
                  <a:lnTo>
                    <a:pt x="f0" y="f0"/>
                  </a:lnTo>
                  <a:close/>
                </a:path>
              </a:pathLst>
            </a:custGeom>
            <a:solidFill>
              <a:srgbClr val="3F7819">
                <a:alpha val="7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5" name="Rectangle 28">
              <a:extLst>
                <a:ext uri="{FF2B5EF4-FFF2-40B4-BE49-F238E27FC236}">
                  <a16:creationId xmlns:a16="http://schemas.microsoft.com/office/drawing/2014/main" id="{B5EC2E7F-CE57-F895-C93A-DABD8CAB3CDD}"/>
                </a:ext>
              </a:extLst>
            </p:cNvPr>
            <p:cNvSpPr/>
            <p:nvPr/>
          </p:nvSpPr>
          <p:spPr>
            <a:xfrm>
              <a:off x="10898640" y="-8640"/>
              <a:ext cx="1289880" cy="6866280"/>
            </a:xfrm>
            <a:custGeom>
              <a:avLst/>
              <a:gdLst>
                <a:gd name="f0" fmla="val 0"/>
                <a:gd name="f1" fmla="val 1290094"/>
                <a:gd name="f2" fmla="val 6858000"/>
                <a:gd name="f3" fmla="val 1019735"/>
              </a:gdLst>
              <a:ahLst/>
              <a:cxnLst>
                <a:cxn ang="3cd4">
                  <a:pos x="hc" y="t"/>
                </a:cxn>
                <a:cxn ang="0">
                  <a:pos x="r" y="vc"/>
                </a:cxn>
                <a:cxn ang="cd4">
                  <a:pos x="hc" y="b"/>
                </a:cxn>
                <a:cxn ang="cd2">
                  <a:pos x="l" y="vc"/>
                </a:cxn>
              </a:cxnLst>
              <a:rect l="l" t="t" r="r" b="b"/>
              <a:pathLst>
                <a:path w="1290094" h="6858000">
                  <a:moveTo>
                    <a:pt x="f3" y="f0"/>
                  </a:moveTo>
                  <a:lnTo>
                    <a:pt x="f1" y="f0"/>
                  </a:lnTo>
                  <a:lnTo>
                    <a:pt x="f1" y="f2"/>
                  </a:lnTo>
                  <a:lnTo>
                    <a:pt x="f0" y="f2"/>
                  </a:lnTo>
                  <a:lnTo>
                    <a:pt x="f3" y="f0"/>
                  </a:lnTo>
                  <a:close/>
                </a:path>
              </a:pathLst>
            </a:custGeom>
            <a:solidFill>
              <a:srgbClr val="C0E474">
                <a:alpha val="7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6" name="Rectangle 29">
              <a:extLst>
                <a:ext uri="{FF2B5EF4-FFF2-40B4-BE49-F238E27FC236}">
                  <a16:creationId xmlns:a16="http://schemas.microsoft.com/office/drawing/2014/main" id="{B182386B-2367-9E01-11F3-DF313A0DADB7}"/>
                </a:ext>
              </a:extLst>
            </p:cNvPr>
            <p:cNvSpPr/>
            <p:nvPr/>
          </p:nvSpPr>
          <p:spPr>
            <a:xfrm>
              <a:off x="10938960" y="-8640"/>
              <a:ext cx="1249559" cy="6866280"/>
            </a:xfrm>
            <a:custGeom>
              <a:avLst/>
              <a:gdLst>
                <a:gd name="f0" fmla="val 0"/>
                <a:gd name="f1" fmla="val 1249825"/>
                <a:gd name="f2" fmla="val 6858000"/>
                <a:gd name="f3" fmla="val 1109382"/>
              </a:gdLst>
              <a:ahLst/>
              <a:cxnLst>
                <a:cxn ang="3cd4">
                  <a:pos x="hc" y="t"/>
                </a:cxn>
                <a:cxn ang="0">
                  <a:pos x="r" y="vc"/>
                </a:cxn>
                <a:cxn ang="cd4">
                  <a:pos x="hc" y="b"/>
                </a:cxn>
                <a:cxn ang="cd2">
                  <a:pos x="l" y="vc"/>
                </a:cxn>
              </a:cxnLst>
              <a:rect l="l" t="t" r="r" b="b"/>
              <a:pathLst>
                <a:path w="1249825" h="6858000">
                  <a:moveTo>
                    <a:pt x="f0" y="f0"/>
                  </a:moveTo>
                  <a:lnTo>
                    <a:pt x="f1" y="f0"/>
                  </a:lnTo>
                  <a:lnTo>
                    <a:pt x="f1" y="f2"/>
                  </a:lnTo>
                  <a:lnTo>
                    <a:pt x="f3" y="f2"/>
                  </a:lnTo>
                  <a:lnTo>
                    <a:pt x="f0" y="f0"/>
                  </a:lnTo>
                  <a:close/>
                </a:path>
              </a:pathLst>
            </a:custGeom>
            <a:solidFill>
              <a:srgbClr val="90C226">
                <a:alpha val="65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7" name="Isosceles Triangle 30">
              <a:extLst>
                <a:ext uri="{FF2B5EF4-FFF2-40B4-BE49-F238E27FC236}">
                  <a16:creationId xmlns:a16="http://schemas.microsoft.com/office/drawing/2014/main" id="{4934EFD0-1CEC-F701-A48A-0ECDD86DEC98}"/>
                </a:ext>
              </a:extLst>
            </p:cNvPr>
            <p:cNvSpPr/>
            <p:nvPr/>
          </p:nvSpPr>
          <p:spPr>
            <a:xfrm>
              <a:off x="10371600" y="3589920"/>
              <a:ext cx="1816920" cy="3267720"/>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90C226">
                <a:alpha val="8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8" name="Isosceles Triangle 18">
              <a:extLst>
                <a:ext uri="{FF2B5EF4-FFF2-40B4-BE49-F238E27FC236}">
                  <a16:creationId xmlns:a16="http://schemas.microsoft.com/office/drawing/2014/main" id="{413E615A-5220-D983-9A45-26FEBA992664}"/>
                </a:ext>
              </a:extLst>
            </p:cNvPr>
            <p:cNvSpPr/>
            <p:nvPr/>
          </p:nvSpPr>
          <p:spPr>
            <a:xfrm rot="10800000">
              <a:off x="359" y="361"/>
              <a:ext cx="842400" cy="5665679"/>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90C226">
                <a:alpha val="85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grpSp>
      <p:sp>
        <p:nvSpPr>
          <p:cNvPr id="2" name="Title 1">
            <a:extLst>
              <a:ext uri="{FF2B5EF4-FFF2-40B4-BE49-F238E27FC236}">
                <a16:creationId xmlns:a16="http://schemas.microsoft.com/office/drawing/2014/main" id="{A9ECC7A5-6B52-5F41-DDF8-E8FDB90C43A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5ECF732-C340-4C83-F915-ACC3DBAD6C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76C2D45-1B36-37CC-59F0-852378B096E3}"/>
              </a:ext>
            </a:extLst>
          </p:cNvPr>
          <p:cNvSpPr>
            <a:spLocks noGrp="1"/>
          </p:cNvSpPr>
          <p:nvPr>
            <p:ph type="dt" sz="half" idx="10"/>
          </p:nvPr>
        </p:nvSpPr>
        <p:spPr>
          <a:xfrm>
            <a:off x="7205040" y="6041519"/>
            <a:ext cx="911519" cy="364679"/>
          </a:xfrm>
        </p:spPr>
        <p:txBody>
          <a:bodyPr/>
          <a:lstStyle/>
          <a:p>
            <a:pPr lvl="0"/>
            <a:fld id="{DBC8612B-EEDC-43C8-94BC-9FF2935590F4}" type="datetime1">
              <a:rPr lang="hr-HR"/>
              <a:pPr lvl="0"/>
              <a:t>14.5.2022.</a:t>
            </a:fld>
            <a:endParaRPr lang="hr-HR"/>
          </a:p>
        </p:txBody>
      </p:sp>
      <p:sp>
        <p:nvSpPr>
          <p:cNvPr id="5" name="Footer Placeholder 4">
            <a:extLst>
              <a:ext uri="{FF2B5EF4-FFF2-40B4-BE49-F238E27FC236}">
                <a16:creationId xmlns:a16="http://schemas.microsoft.com/office/drawing/2014/main" id="{F39B37DB-BF05-8163-CDBF-FDBEDCE5EEB5}"/>
              </a:ext>
            </a:extLst>
          </p:cNvPr>
          <p:cNvSpPr>
            <a:spLocks noGrp="1"/>
          </p:cNvSpPr>
          <p:nvPr>
            <p:ph type="ftr" sz="quarter" idx="11"/>
          </p:nvPr>
        </p:nvSpPr>
        <p:spPr>
          <a:xfrm>
            <a:off x="677160" y="6041519"/>
            <a:ext cx="6297119" cy="364679"/>
          </a:xfrm>
        </p:spPr>
        <p:txBody>
          <a:bodyPr/>
          <a:lstStyle/>
          <a:p>
            <a:pPr lvl="0"/>
            <a:endParaRPr lang="hr-HR"/>
          </a:p>
        </p:txBody>
      </p:sp>
      <p:sp>
        <p:nvSpPr>
          <p:cNvPr id="6" name="Slide Number Placeholder 5">
            <a:extLst>
              <a:ext uri="{FF2B5EF4-FFF2-40B4-BE49-F238E27FC236}">
                <a16:creationId xmlns:a16="http://schemas.microsoft.com/office/drawing/2014/main" id="{C6F70E93-7671-13EE-738C-0E18E38E9A47}"/>
              </a:ext>
            </a:extLst>
          </p:cNvPr>
          <p:cNvSpPr>
            <a:spLocks noGrp="1"/>
          </p:cNvSpPr>
          <p:nvPr>
            <p:ph type="sldNum" sz="quarter" idx="12"/>
          </p:nvPr>
        </p:nvSpPr>
        <p:spPr>
          <a:xfrm>
            <a:off x="8590680" y="6041519"/>
            <a:ext cx="682920" cy="364679"/>
          </a:xfrm>
        </p:spPr>
        <p:txBody>
          <a:bodyPr/>
          <a:lstStyle/>
          <a:p>
            <a:pPr lvl="0"/>
            <a:fld id="{CC083764-A58D-4301-82B6-E63E0DAE0348}" type="slidenum">
              <a:t>‹#›</a:t>
            </a:fld>
            <a:endParaRPr lang="hr-HR"/>
          </a:p>
        </p:txBody>
      </p:sp>
    </p:spTree>
    <p:extLst>
      <p:ext uri="{BB962C8B-B14F-4D97-AF65-F5344CB8AC3E}">
        <p14:creationId xmlns:p14="http://schemas.microsoft.com/office/powerpoint/2010/main" val="3673973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6">
            <a:extLst>
              <a:ext uri="{FF2B5EF4-FFF2-40B4-BE49-F238E27FC236}">
                <a16:creationId xmlns:a16="http://schemas.microsoft.com/office/drawing/2014/main" id="{3800013F-1C6F-E30E-423E-B501ADBC9B76}"/>
              </a:ext>
            </a:extLst>
          </p:cNvPr>
          <p:cNvGrpSpPr/>
          <p:nvPr/>
        </p:nvGrpSpPr>
        <p:grpSpPr>
          <a:xfrm>
            <a:off x="0" y="-8640"/>
            <a:ext cx="12191760" cy="6866640"/>
            <a:chOff x="0" y="-8640"/>
            <a:chExt cx="12191760" cy="6866640"/>
          </a:xfrm>
        </p:grpSpPr>
        <p:sp>
          <p:nvSpPr>
            <p:cNvPr id="9" name="Straight Connector 19">
              <a:extLst>
                <a:ext uri="{FF2B5EF4-FFF2-40B4-BE49-F238E27FC236}">
                  <a16:creationId xmlns:a16="http://schemas.microsoft.com/office/drawing/2014/main" id="{EA18E592-23BC-095C-DABE-DF24762E0D12}"/>
                </a:ext>
              </a:extLst>
            </p:cNvPr>
            <p:cNvSpPr/>
            <p:nvPr/>
          </p:nvSpPr>
          <p:spPr>
            <a:xfrm>
              <a:off x="9370800" y="0"/>
              <a:ext cx="1219320" cy="6858000"/>
            </a:xfrm>
            <a:prstGeom prst="line">
              <a:avLst/>
            </a:prstGeom>
            <a:noFill/>
            <a:ln w="9360">
              <a:solidFill>
                <a:srgbClr val="BFBFBF"/>
              </a:solidFill>
              <a:prstDash val="solid"/>
            </a:ln>
          </p:spPr>
          <p:txBody>
            <a:bodyPr vert="horz" wrap="square" lIns="90000" tIns="45000" rIns="90000" bIns="45000" anchor="ctr" anchorCtr="1"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0" name="Straight Connector 20">
              <a:extLst>
                <a:ext uri="{FF2B5EF4-FFF2-40B4-BE49-F238E27FC236}">
                  <a16:creationId xmlns:a16="http://schemas.microsoft.com/office/drawing/2014/main" id="{8391D97B-8A61-24BC-DFF0-3CDBB61B9D9C}"/>
                </a:ext>
              </a:extLst>
            </p:cNvPr>
            <p:cNvSpPr/>
            <p:nvPr/>
          </p:nvSpPr>
          <p:spPr>
            <a:xfrm flipH="1">
              <a:off x="7425000" y="3681359"/>
              <a:ext cx="4763519" cy="3176641"/>
            </a:xfrm>
            <a:prstGeom prst="line">
              <a:avLst/>
            </a:prstGeom>
            <a:noFill/>
            <a:ln w="9360">
              <a:solidFill>
                <a:srgbClr val="D9D9D9"/>
              </a:solidFill>
              <a:prstDash val="solid"/>
            </a:ln>
          </p:spPr>
          <p:txBody>
            <a:bodyPr vert="horz" wrap="square" lIns="90000" tIns="45000" rIns="90000" bIns="45000" anchor="ctr" anchorCtr="1"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1" name="Rectangle 23">
              <a:extLst>
                <a:ext uri="{FF2B5EF4-FFF2-40B4-BE49-F238E27FC236}">
                  <a16:creationId xmlns:a16="http://schemas.microsoft.com/office/drawing/2014/main" id="{669C70DD-075E-E1D4-F7DB-425D2869EEFD}"/>
                </a:ext>
              </a:extLst>
            </p:cNvPr>
            <p:cNvSpPr/>
            <p:nvPr/>
          </p:nvSpPr>
          <p:spPr>
            <a:xfrm>
              <a:off x="9181440" y="-8640"/>
              <a:ext cx="3007080" cy="6866280"/>
            </a:xfrm>
            <a:custGeom>
              <a:avLst/>
              <a:gdLst>
                <a:gd name="f0" fmla="val 0"/>
                <a:gd name="f1" fmla="val 3007349"/>
                <a:gd name="f2" fmla="val 6866467"/>
                <a:gd name="f3" fmla="val 2045532"/>
              </a:gdLst>
              <a:ahLst/>
              <a:cxnLst>
                <a:cxn ang="3cd4">
                  <a:pos x="hc" y="t"/>
                </a:cxn>
                <a:cxn ang="0">
                  <a:pos x="r" y="vc"/>
                </a:cxn>
                <a:cxn ang="cd4">
                  <a:pos x="hc" y="b"/>
                </a:cxn>
                <a:cxn ang="cd2">
                  <a:pos x="l" y="vc"/>
                </a:cxn>
              </a:cxnLst>
              <a:rect l="l" t="t" r="r" b="b"/>
              <a:pathLst>
                <a:path w="3007349" h="6866467">
                  <a:moveTo>
                    <a:pt x="f3" y="f0"/>
                  </a:moveTo>
                  <a:lnTo>
                    <a:pt x="f1" y="f0"/>
                  </a:lnTo>
                  <a:lnTo>
                    <a:pt x="f1" y="f2"/>
                  </a:lnTo>
                  <a:lnTo>
                    <a:pt x="f0" y="f2"/>
                  </a:lnTo>
                  <a:lnTo>
                    <a:pt x="f3" y="f0"/>
                  </a:lnTo>
                  <a:close/>
                </a:path>
              </a:pathLst>
            </a:custGeom>
            <a:solidFill>
              <a:srgbClr val="90C226">
                <a:alpha val="3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2" name="Rectangle 25">
              <a:extLst>
                <a:ext uri="{FF2B5EF4-FFF2-40B4-BE49-F238E27FC236}">
                  <a16:creationId xmlns:a16="http://schemas.microsoft.com/office/drawing/2014/main" id="{731F95CA-633C-A28C-5655-1DF920072A7C}"/>
                </a:ext>
              </a:extLst>
            </p:cNvPr>
            <p:cNvSpPr/>
            <p:nvPr/>
          </p:nvSpPr>
          <p:spPr>
            <a:xfrm>
              <a:off x="9603360" y="-8640"/>
              <a:ext cx="2588040" cy="6866280"/>
            </a:xfrm>
            <a:custGeom>
              <a:avLst/>
              <a:gdLst>
                <a:gd name="f0" fmla="val 0"/>
                <a:gd name="f1" fmla="val 2573311"/>
                <a:gd name="f2" fmla="val 6866467"/>
                <a:gd name="f3" fmla="val 1202336"/>
              </a:gdLst>
              <a:ahLst/>
              <a:cxnLst>
                <a:cxn ang="3cd4">
                  <a:pos x="hc" y="t"/>
                </a:cxn>
                <a:cxn ang="0">
                  <a:pos x="r" y="vc"/>
                </a:cxn>
                <a:cxn ang="cd4">
                  <a:pos x="hc" y="b"/>
                </a:cxn>
                <a:cxn ang="cd2">
                  <a:pos x="l" y="vc"/>
                </a:cxn>
              </a:cxnLst>
              <a:rect l="l" t="t" r="r" b="b"/>
              <a:pathLst>
                <a:path w="2573311" h="6866467">
                  <a:moveTo>
                    <a:pt x="f0" y="f0"/>
                  </a:moveTo>
                  <a:lnTo>
                    <a:pt x="f1" y="f0"/>
                  </a:lnTo>
                  <a:lnTo>
                    <a:pt x="f1" y="f2"/>
                  </a:lnTo>
                  <a:lnTo>
                    <a:pt x="f3" y="f2"/>
                  </a:lnTo>
                  <a:lnTo>
                    <a:pt x="f0" y="f0"/>
                  </a:lnTo>
                  <a:close/>
                </a:path>
              </a:pathLst>
            </a:custGeom>
            <a:solidFill>
              <a:srgbClr val="90C226">
                <a:alpha val="2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3" name="Isosceles Triangle 23">
              <a:extLst>
                <a:ext uri="{FF2B5EF4-FFF2-40B4-BE49-F238E27FC236}">
                  <a16:creationId xmlns:a16="http://schemas.microsoft.com/office/drawing/2014/main" id="{D2F5918C-54EE-6F29-5EAA-650A1C95EE7A}"/>
                </a:ext>
              </a:extLst>
            </p:cNvPr>
            <p:cNvSpPr/>
            <p:nvPr/>
          </p:nvSpPr>
          <p:spPr>
            <a:xfrm>
              <a:off x="8932320" y="3048120"/>
              <a:ext cx="3259440" cy="3809520"/>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54A021">
                <a:alpha val="72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4" name="Rectangle 27">
              <a:extLst>
                <a:ext uri="{FF2B5EF4-FFF2-40B4-BE49-F238E27FC236}">
                  <a16:creationId xmlns:a16="http://schemas.microsoft.com/office/drawing/2014/main" id="{F3633061-01FC-4165-E6F5-611CC5DDD493}"/>
                </a:ext>
              </a:extLst>
            </p:cNvPr>
            <p:cNvSpPr/>
            <p:nvPr/>
          </p:nvSpPr>
          <p:spPr>
            <a:xfrm>
              <a:off x="9334440" y="-8640"/>
              <a:ext cx="2854080" cy="6866280"/>
            </a:xfrm>
            <a:custGeom>
              <a:avLst/>
              <a:gdLst>
                <a:gd name="f0" fmla="val 0"/>
                <a:gd name="f1" fmla="val 2858013"/>
                <a:gd name="f2" fmla="val 6866467"/>
                <a:gd name="f3" fmla="val 2473942"/>
              </a:gdLst>
              <a:ahLst/>
              <a:cxnLst>
                <a:cxn ang="3cd4">
                  <a:pos x="hc" y="t"/>
                </a:cxn>
                <a:cxn ang="0">
                  <a:pos x="r" y="vc"/>
                </a:cxn>
                <a:cxn ang="cd4">
                  <a:pos x="hc" y="b"/>
                </a:cxn>
                <a:cxn ang="cd2">
                  <a:pos x="l" y="vc"/>
                </a:cxn>
              </a:cxnLst>
              <a:rect l="l" t="t" r="r" b="b"/>
              <a:pathLst>
                <a:path w="2858013" h="6866467">
                  <a:moveTo>
                    <a:pt x="f0" y="f0"/>
                  </a:moveTo>
                  <a:lnTo>
                    <a:pt x="f1" y="f0"/>
                  </a:lnTo>
                  <a:lnTo>
                    <a:pt x="f1" y="f2"/>
                  </a:lnTo>
                  <a:lnTo>
                    <a:pt x="f3" y="f2"/>
                  </a:lnTo>
                  <a:lnTo>
                    <a:pt x="f0" y="f0"/>
                  </a:lnTo>
                  <a:close/>
                </a:path>
              </a:pathLst>
            </a:custGeom>
            <a:solidFill>
              <a:srgbClr val="3F7819">
                <a:alpha val="7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5" name="Rectangle 28">
              <a:extLst>
                <a:ext uri="{FF2B5EF4-FFF2-40B4-BE49-F238E27FC236}">
                  <a16:creationId xmlns:a16="http://schemas.microsoft.com/office/drawing/2014/main" id="{8A4DCB64-A01F-C6E0-BC9E-B9F25399DA4E}"/>
                </a:ext>
              </a:extLst>
            </p:cNvPr>
            <p:cNvSpPr/>
            <p:nvPr/>
          </p:nvSpPr>
          <p:spPr>
            <a:xfrm>
              <a:off x="10898640" y="-8640"/>
              <a:ext cx="1289880" cy="6866280"/>
            </a:xfrm>
            <a:custGeom>
              <a:avLst/>
              <a:gdLst>
                <a:gd name="f0" fmla="val 0"/>
                <a:gd name="f1" fmla="val 1290094"/>
                <a:gd name="f2" fmla="val 6858000"/>
                <a:gd name="f3" fmla="val 1019735"/>
              </a:gdLst>
              <a:ahLst/>
              <a:cxnLst>
                <a:cxn ang="3cd4">
                  <a:pos x="hc" y="t"/>
                </a:cxn>
                <a:cxn ang="0">
                  <a:pos x="r" y="vc"/>
                </a:cxn>
                <a:cxn ang="cd4">
                  <a:pos x="hc" y="b"/>
                </a:cxn>
                <a:cxn ang="cd2">
                  <a:pos x="l" y="vc"/>
                </a:cxn>
              </a:cxnLst>
              <a:rect l="l" t="t" r="r" b="b"/>
              <a:pathLst>
                <a:path w="1290094" h="6858000">
                  <a:moveTo>
                    <a:pt x="f3" y="f0"/>
                  </a:moveTo>
                  <a:lnTo>
                    <a:pt x="f1" y="f0"/>
                  </a:lnTo>
                  <a:lnTo>
                    <a:pt x="f1" y="f2"/>
                  </a:lnTo>
                  <a:lnTo>
                    <a:pt x="f0" y="f2"/>
                  </a:lnTo>
                  <a:lnTo>
                    <a:pt x="f3" y="f0"/>
                  </a:lnTo>
                  <a:close/>
                </a:path>
              </a:pathLst>
            </a:custGeom>
            <a:solidFill>
              <a:srgbClr val="C0E474">
                <a:alpha val="7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6" name="Rectangle 29">
              <a:extLst>
                <a:ext uri="{FF2B5EF4-FFF2-40B4-BE49-F238E27FC236}">
                  <a16:creationId xmlns:a16="http://schemas.microsoft.com/office/drawing/2014/main" id="{B0599B81-5FB5-0420-DAF4-7C630A48197F}"/>
                </a:ext>
              </a:extLst>
            </p:cNvPr>
            <p:cNvSpPr/>
            <p:nvPr/>
          </p:nvSpPr>
          <p:spPr>
            <a:xfrm>
              <a:off x="10938960" y="-8640"/>
              <a:ext cx="1249559" cy="6866280"/>
            </a:xfrm>
            <a:custGeom>
              <a:avLst/>
              <a:gdLst>
                <a:gd name="f0" fmla="val 0"/>
                <a:gd name="f1" fmla="val 1249825"/>
                <a:gd name="f2" fmla="val 6858000"/>
                <a:gd name="f3" fmla="val 1109382"/>
              </a:gdLst>
              <a:ahLst/>
              <a:cxnLst>
                <a:cxn ang="3cd4">
                  <a:pos x="hc" y="t"/>
                </a:cxn>
                <a:cxn ang="0">
                  <a:pos x="r" y="vc"/>
                </a:cxn>
                <a:cxn ang="cd4">
                  <a:pos x="hc" y="b"/>
                </a:cxn>
                <a:cxn ang="cd2">
                  <a:pos x="l" y="vc"/>
                </a:cxn>
              </a:cxnLst>
              <a:rect l="l" t="t" r="r" b="b"/>
              <a:pathLst>
                <a:path w="1249825" h="6858000">
                  <a:moveTo>
                    <a:pt x="f0" y="f0"/>
                  </a:moveTo>
                  <a:lnTo>
                    <a:pt x="f1" y="f0"/>
                  </a:lnTo>
                  <a:lnTo>
                    <a:pt x="f1" y="f2"/>
                  </a:lnTo>
                  <a:lnTo>
                    <a:pt x="f3" y="f2"/>
                  </a:lnTo>
                  <a:lnTo>
                    <a:pt x="f0" y="f0"/>
                  </a:lnTo>
                  <a:close/>
                </a:path>
              </a:pathLst>
            </a:custGeom>
            <a:solidFill>
              <a:srgbClr val="90C226">
                <a:alpha val="65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7" name="Isosceles Triangle 27">
              <a:extLst>
                <a:ext uri="{FF2B5EF4-FFF2-40B4-BE49-F238E27FC236}">
                  <a16:creationId xmlns:a16="http://schemas.microsoft.com/office/drawing/2014/main" id="{81B61D6D-EB9D-3303-03E1-A0FEFAFF2121}"/>
                </a:ext>
              </a:extLst>
            </p:cNvPr>
            <p:cNvSpPr/>
            <p:nvPr/>
          </p:nvSpPr>
          <p:spPr>
            <a:xfrm>
              <a:off x="10371600" y="3589920"/>
              <a:ext cx="1816920" cy="3267720"/>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90C226">
                <a:alpha val="8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8" name="Isosceles Triangle 28">
              <a:extLst>
                <a:ext uri="{FF2B5EF4-FFF2-40B4-BE49-F238E27FC236}">
                  <a16:creationId xmlns:a16="http://schemas.microsoft.com/office/drawing/2014/main" id="{1582B87F-23C4-3F74-B95A-83E1AD0EA29F}"/>
                </a:ext>
              </a:extLst>
            </p:cNvPr>
            <p:cNvSpPr/>
            <p:nvPr/>
          </p:nvSpPr>
          <p:spPr>
            <a:xfrm>
              <a:off x="0" y="4013279"/>
              <a:ext cx="448199" cy="2844360"/>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90C226">
                <a:alpha val="85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grpSp>
      <p:grpSp>
        <p:nvGrpSpPr>
          <p:cNvPr id="19" name="Group 6">
            <a:extLst>
              <a:ext uri="{FF2B5EF4-FFF2-40B4-BE49-F238E27FC236}">
                <a16:creationId xmlns:a16="http://schemas.microsoft.com/office/drawing/2014/main" id="{3603BD04-E38A-4759-0359-720FAC89FD65}"/>
              </a:ext>
            </a:extLst>
          </p:cNvPr>
          <p:cNvGrpSpPr/>
          <p:nvPr/>
        </p:nvGrpSpPr>
        <p:grpSpPr>
          <a:xfrm>
            <a:off x="359" y="-8640"/>
            <a:ext cx="12191401" cy="6866640"/>
            <a:chOff x="359" y="-8640"/>
            <a:chExt cx="12191401" cy="6866640"/>
          </a:xfrm>
        </p:grpSpPr>
        <p:sp>
          <p:nvSpPr>
            <p:cNvPr id="20" name="Straight Connector 31">
              <a:extLst>
                <a:ext uri="{FF2B5EF4-FFF2-40B4-BE49-F238E27FC236}">
                  <a16:creationId xmlns:a16="http://schemas.microsoft.com/office/drawing/2014/main" id="{FDDF0C85-5D4C-03DA-6696-4F76E0F2D5DE}"/>
                </a:ext>
              </a:extLst>
            </p:cNvPr>
            <p:cNvSpPr/>
            <p:nvPr/>
          </p:nvSpPr>
          <p:spPr>
            <a:xfrm>
              <a:off x="9370800" y="0"/>
              <a:ext cx="1219320" cy="6858000"/>
            </a:xfrm>
            <a:prstGeom prst="line">
              <a:avLst/>
            </a:prstGeom>
            <a:noFill/>
            <a:ln w="9360">
              <a:solidFill>
                <a:srgbClr val="BFBFBF"/>
              </a:solidFill>
              <a:prstDash val="solid"/>
            </a:ln>
          </p:spPr>
          <p:txBody>
            <a:bodyPr vert="horz" wrap="square" lIns="90000" tIns="45000" rIns="90000" bIns="45000" anchor="ctr" anchorCtr="1"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1" name="Straight Connector 20">
              <a:extLst>
                <a:ext uri="{FF2B5EF4-FFF2-40B4-BE49-F238E27FC236}">
                  <a16:creationId xmlns:a16="http://schemas.microsoft.com/office/drawing/2014/main" id="{A915E0E8-0552-2951-951B-6B27C8AE3501}"/>
                </a:ext>
              </a:extLst>
            </p:cNvPr>
            <p:cNvSpPr/>
            <p:nvPr/>
          </p:nvSpPr>
          <p:spPr>
            <a:xfrm flipH="1">
              <a:off x="7425000" y="3681359"/>
              <a:ext cx="4763519" cy="3176641"/>
            </a:xfrm>
            <a:prstGeom prst="line">
              <a:avLst/>
            </a:prstGeom>
            <a:noFill/>
            <a:ln w="9360">
              <a:solidFill>
                <a:srgbClr val="D9D9D9"/>
              </a:solidFill>
              <a:prstDash val="solid"/>
            </a:ln>
          </p:spPr>
          <p:txBody>
            <a:bodyPr vert="horz" wrap="square" lIns="90000" tIns="45000" rIns="90000" bIns="45000" anchor="ctr" anchorCtr="1"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2" name="Rectangle 23">
              <a:extLst>
                <a:ext uri="{FF2B5EF4-FFF2-40B4-BE49-F238E27FC236}">
                  <a16:creationId xmlns:a16="http://schemas.microsoft.com/office/drawing/2014/main" id="{51CDE400-FE32-8A61-5E2B-A0DE0057E5EC}"/>
                </a:ext>
              </a:extLst>
            </p:cNvPr>
            <p:cNvSpPr/>
            <p:nvPr/>
          </p:nvSpPr>
          <p:spPr>
            <a:xfrm>
              <a:off x="9181440" y="-8640"/>
              <a:ext cx="3007080" cy="6866280"/>
            </a:xfrm>
            <a:custGeom>
              <a:avLst/>
              <a:gdLst>
                <a:gd name="f0" fmla="val 0"/>
                <a:gd name="f1" fmla="val 3007349"/>
                <a:gd name="f2" fmla="val 6866467"/>
                <a:gd name="f3" fmla="val 2045532"/>
              </a:gdLst>
              <a:ahLst/>
              <a:cxnLst>
                <a:cxn ang="3cd4">
                  <a:pos x="hc" y="t"/>
                </a:cxn>
                <a:cxn ang="0">
                  <a:pos x="r" y="vc"/>
                </a:cxn>
                <a:cxn ang="cd4">
                  <a:pos x="hc" y="b"/>
                </a:cxn>
                <a:cxn ang="cd2">
                  <a:pos x="l" y="vc"/>
                </a:cxn>
              </a:cxnLst>
              <a:rect l="l" t="t" r="r" b="b"/>
              <a:pathLst>
                <a:path w="3007349" h="6866467">
                  <a:moveTo>
                    <a:pt x="f3" y="f0"/>
                  </a:moveTo>
                  <a:lnTo>
                    <a:pt x="f1" y="f0"/>
                  </a:lnTo>
                  <a:lnTo>
                    <a:pt x="f1" y="f2"/>
                  </a:lnTo>
                  <a:lnTo>
                    <a:pt x="f0" y="f2"/>
                  </a:lnTo>
                  <a:lnTo>
                    <a:pt x="f3" y="f0"/>
                  </a:lnTo>
                  <a:close/>
                </a:path>
              </a:pathLst>
            </a:custGeom>
            <a:solidFill>
              <a:srgbClr val="90C226">
                <a:alpha val="3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3" name="Rectangle 25">
              <a:extLst>
                <a:ext uri="{FF2B5EF4-FFF2-40B4-BE49-F238E27FC236}">
                  <a16:creationId xmlns:a16="http://schemas.microsoft.com/office/drawing/2014/main" id="{93C66C1E-3E8E-3263-BC19-66266ED41400}"/>
                </a:ext>
              </a:extLst>
            </p:cNvPr>
            <p:cNvSpPr/>
            <p:nvPr/>
          </p:nvSpPr>
          <p:spPr>
            <a:xfrm>
              <a:off x="9603360" y="-8640"/>
              <a:ext cx="2588040" cy="6866280"/>
            </a:xfrm>
            <a:custGeom>
              <a:avLst/>
              <a:gdLst>
                <a:gd name="f0" fmla="val 0"/>
                <a:gd name="f1" fmla="val 2573311"/>
                <a:gd name="f2" fmla="val 6866467"/>
                <a:gd name="f3" fmla="val 1202336"/>
              </a:gdLst>
              <a:ahLst/>
              <a:cxnLst>
                <a:cxn ang="3cd4">
                  <a:pos x="hc" y="t"/>
                </a:cxn>
                <a:cxn ang="0">
                  <a:pos x="r" y="vc"/>
                </a:cxn>
                <a:cxn ang="cd4">
                  <a:pos x="hc" y="b"/>
                </a:cxn>
                <a:cxn ang="cd2">
                  <a:pos x="l" y="vc"/>
                </a:cxn>
              </a:cxnLst>
              <a:rect l="l" t="t" r="r" b="b"/>
              <a:pathLst>
                <a:path w="2573311" h="6866467">
                  <a:moveTo>
                    <a:pt x="f0" y="f0"/>
                  </a:moveTo>
                  <a:lnTo>
                    <a:pt x="f1" y="f0"/>
                  </a:lnTo>
                  <a:lnTo>
                    <a:pt x="f1" y="f2"/>
                  </a:lnTo>
                  <a:lnTo>
                    <a:pt x="f3" y="f2"/>
                  </a:lnTo>
                  <a:lnTo>
                    <a:pt x="f0" y="f0"/>
                  </a:lnTo>
                  <a:close/>
                </a:path>
              </a:pathLst>
            </a:custGeom>
            <a:solidFill>
              <a:srgbClr val="90C226">
                <a:alpha val="2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4" name="Isosceles Triangle 26">
              <a:extLst>
                <a:ext uri="{FF2B5EF4-FFF2-40B4-BE49-F238E27FC236}">
                  <a16:creationId xmlns:a16="http://schemas.microsoft.com/office/drawing/2014/main" id="{59430081-DAC6-22D4-9BBE-7DB45334BD22}"/>
                </a:ext>
              </a:extLst>
            </p:cNvPr>
            <p:cNvSpPr/>
            <p:nvPr/>
          </p:nvSpPr>
          <p:spPr>
            <a:xfrm>
              <a:off x="8932320" y="3048120"/>
              <a:ext cx="3259440" cy="3809520"/>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54A021">
                <a:alpha val="72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5" name="Rectangle 27">
              <a:extLst>
                <a:ext uri="{FF2B5EF4-FFF2-40B4-BE49-F238E27FC236}">
                  <a16:creationId xmlns:a16="http://schemas.microsoft.com/office/drawing/2014/main" id="{1F042A2D-2BC3-5585-0F13-A5BFBE01750A}"/>
                </a:ext>
              </a:extLst>
            </p:cNvPr>
            <p:cNvSpPr/>
            <p:nvPr/>
          </p:nvSpPr>
          <p:spPr>
            <a:xfrm>
              <a:off x="9334440" y="-8640"/>
              <a:ext cx="2854080" cy="6866280"/>
            </a:xfrm>
            <a:custGeom>
              <a:avLst/>
              <a:gdLst>
                <a:gd name="f0" fmla="val 0"/>
                <a:gd name="f1" fmla="val 2858013"/>
                <a:gd name="f2" fmla="val 6866467"/>
                <a:gd name="f3" fmla="val 2473942"/>
              </a:gdLst>
              <a:ahLst/>
              <a:cxnLst>
                <a:cxn ang="3cd4">
                  <a:pos x="hc" y="t"/>
                </a:cxn>
                <a:cxn ang="0">
                  <a:pos x="r" y="vc"/>
                </a:cxn>
                <a:cxn ang="cd4">
                  <a:pos x="hc" y="b"/>
                </a:cxn>
                <a:cxn ang="cd2">
                  <a:pos x="l" y="vc"/>
                </a:cxn>
              </a:cxnLst>
              <a:rect l="l" t="t" r="r" b="b"/>
              <a:pathLst>
                <a:path w="2858013" h="6866467">
                  <a:moveTo>
                    <a:pt x="f0" y="f0"/>
                  </a:moveTo>
                  <a:lnTo>
                    <a:pt x="f1" y="f0"/>
                  </a:lnTo>
                  <a:lnTo>
                    <a:pt x="f1" y="f2"/>
                  </a:lnTo>
                  <a:lnTo>
                    <a:pt x="f3" y="f2"/>
                  </a:lnTo>
                  <a:lnTo>
                    <a:pt x="f0" y="f0"/>
                  </a:lnTo>
                  <a:close/>
                </a:path>
              </a:pathLst>
            </a:custGeom>
            <a:solidFill>
              <a:srgbClr val="3F7819">
                <a:alpha val="7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6" name="Rectangle 28">
              <a:extLst>
                <a:ext uri="{FF2B5EF4-FFF2-40B4-BE49-F238E27FC236}">
                  <a16:creationId xmlns:a16="http://schemas.microsoft.com/office/drawing/2014/main" id="{25028EC5-8BF0-2B23-672B-1823337DCA8B}"/>
                </a:ext>
              </a:extLst>
            </p:cNvPr>
            <p:cNvSpPr/>
            <p:nvPr/>
          </p:nvSpPr>
          <p:spPr>
            <a:xfrm>
              <a:off x="10898640" y="-8640"/>
              <a:ext cx="1289880" cy="6866280"/>
            </a:xfrm>
            <a:custGeom>
              <a:avLst/>
              <a:gdLst>
                <a:gd name="f0" fmla="val 0"/>
                <a:gd name="f1" fmla="val 1290094"/>
                <a:gd name="f2" fmla="val 6858000"/>
                <a:gd name="f3" fmla="val 1019735"/>
              </a:gdLst>
              <a:ahLst/>
              <a:cxnLst>
                <a:cxn ang="3cd4">
                  <a:pos x="hc" y="t"/>
                </a:cxn>
                <a:cxn ang="0">
                  <a:pos x="r" y="vc"/>
                </a:cxn>
                <a:cxn ang="cd4">
                  <a:pos x="hc" y="b"/>
                </a:cxn>
                <a:cxn ang="cd2">
                  <a:pos x="l" y="vc"/>
                </a:cxn>
              </a:cxnLst>
              <a:rect l="l" t="t" r="r" b="b"/>
              <a:pathLst>
                <a:path w="1290094" h="6858000">
                  <a:moveTo>
                    <a:pt x="f3" y="f0"/>
                  </a:moveTo>
                  <a:lnTo>
                    <a:pt x="f1" y="f0"/>
                  </a:lnTo>
                  <a:lnTo>
                    <a:pt x="f1" y="f2"/>
                  </a:lnTo>
                  <a:lnTo>
                    <a:pt x="f0" y="f2"/>
                  </a:lnTo>
                  <a:lnTo>
                    <a:pt x="f3" y="f0"/>
                  </a:lnTo>
                  <a:close/>
                </a:path>
              </a:pathLst>
            </a:custGeom>
            <a:solidFill>
              <a:srgbClr val="C0E474">
                <a:alpha val="7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7" name="Rectangle 29">
              <a:extLst>
                <a:ext uri="{FF2B5EF4-FFF2-40B4-BE49-F238E27FC236}">
                  <a16:creationId xmlns:a16="http://schemas.microsoft.com/office/drawing/2014/main" id="{95D85BBF-B281-D902-447B-CDFC5F40704F}"/>
                </a:ext>
              </a:extLst>
            </p:cNvPr>
            <p:cNvSpPr/>
            <p:nvPr/>
          </p:nvSpPr>
          <p:spPr>
            <a:xfrm>
              <a:off x="10938960" y="-8640"/>
              <a:ext cx="1249559" cy="6866280"/>
            </a:xfrm>
            <a:custGeom>
              <a:avLst/>
              <a:gdLst>
                <a:gd name="f0" fmla="val 0"/>
                <a:gd name="f1" fmla="val 1249825"/>
                <a:gd name="f2" fmla="val 6858000"/>
                <a:gd name="f3" fmla="val 1109382"/>
              </a:gdLst>
              <a:ahLst/>
              <a:cxnLst>
                <a:cxn ang="3cd4">
                  <a:pos x="hc" y="t"/>
                </a:cxn>
                <a:cxn ang="0">
                  <a:pos x="r" y="vc"/>
                </a:cxn>
                <a:cxn ang="cd4">
                  <a:pos x="hc" y="b"/>
                </a:cxn>
                <a:cxn ang="cd2">
                  <a:pos x="l" y="vc"/>
                </a:cxn>
              </a:cxnLst>
              <a:rect l="l" t="t" r="r" b="b"/>
              <a:pathLst>
                <a:path w="1249825" h="6858000">
                  <a:moveTo>
                    <a:pt x="f0" y="f0"/>
                  </a:moveTo>
                  <a:lnTo>
                    <a:pt x="f1" y="f0"/>
                  </a:lnTo>
                  <a:lnTo>
                    <a:pt x="f1" y="f2"/>
                  </a:lnTo>
                  <a:lnTo>
                    <a:pt x="f3" y="f2"/>
                  </a:lnTo>
                  <a:lnTo>
                    <a:pt x="f0" y="f0"/>
                  </a:lnTo>
                  <a:close/>
                </a:path>
              </a:pathLst>
            </a:custGeom>
            <a:solidFill>
              <a:srgbClr val="90C226">
                <a:alpha val="65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8" name="Isosceles Triangle 30">
              <a:extLst>
                <a:ext uri="{FF2B5EF4-FFF2-40B4-BE49-F238E27FC236}">
                  <a16:creationId xmlns:a16="http://schemas.microsoft.com/office/drawing/2014/main" id="{40D73161-DBE6-646D-FFFA-092AA774D501}"/>
                </a:ext>
              </a:extLst>
            </p:cNvPr>
            <p:cNvSpPr/>
            <p:nvPr/>
          </p:nvSpPr>
          <p:spPr>
            <a:xfrm>
              <a:off x="10371600" y="3589920"/>
              <a:ext cx="1816920" cy="3267720"/>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90C226">
                <a:alpha val="8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9" name="Isosceles Triangle 18">
              <a:extLst>
                <a:ext uri="{FF2B5EF4-FFF2-40B4-BE49-F238E27FC236}">
                  <a16:creationId xmlns:a16="http://schemas.microsoft.com/office/drawing/2014/main" id="{AA151F7A-8ADD-A4D6-CCA5-80FE9D793929}"/>
                </a:ext>
              </a:extLst>
            </p:cNvPr>
            <p:cNvSpPr/>
            <p:nvPr/>
          </p:nvSpPr>
          <p:spPr>
            <a:xfrm rot="10800000">
              <a:off x="359" y="361"/>
              <a:ext cx="842400" cy="5665679"/>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90C226">
                <a:alpha val="85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grpSp>
      <p:sp>
        <p:nvSpPr>
          <p:cNvPr id="2" name="Title 1">
            <a:extLst>
              <a:ext uri="{FF2B5EF4-FFF2-40B4-BE49-F238E27FC236}">
                <a16:creationId xmlns:a16="http://schemas.microsoft.com/office/drawing/2014/main" id="{2B7B3E1E-48A8-164E-8B32-F5244FC38F98}"/>
              </a:ext>
            </a:extLst>
          </p:cNvPr>
          <p:cNvSpPr>
            <a:spLocks noGrp="1"/>
          </p:cNvSpPr>
          <p:nvPr>
            <p:ph type="title"/>
          </p:nvPr>
        </p:nvSpPr>
        <p:spPr>
          <a:xfrm>
            <a:off x="1506960" y="2404440"/>
            <a:ext cx="7766640" cy="1645920"/>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1D288CCA-514E-107D-941F-01B9F285CD13}"/>
              </a:ext>
            </a:extLst>
          </p:cNvPr>
          <p:cNvSpPr>
            <a:spLocks noGrp="1"/>
          </p:cNvSpPr>
          <p:nvPr>
            <p:ph sz="half" idx="1"/>
          </p:nvPr>
        </p:nvSpPr>
        <p:spPr>
          <a:xfrm>
            <a:off x="609600" y="1604963"/>
            <a:ext cx="54102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44B051-C070-86E8-84B9-7D27B3353B19}"/>
              </a:ext>
            </a:extLst>
          </p:cNvPr>
          <p:cNvSpPr>
            <a:spLocks noGrp="1"/>
          </p:cNvSpPr>
          <p:nvPr>
            <p:ph sz="half" idx="2"/>
          </p:nvPr>
        </p:nvSpPr>
        <p:spPr>
          <a:xfrm>
            <a:off x="6172200" y="1604963"/>
            <a:ext cx="54102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F3B13D5-C3CB-1C93-CB5D-FA8EE5883FD3}"/>
              </a:ext>
            </a:extLst>
          </p:cNvPr>
          <p:cNvSpPr>
            <a:spLocks noGrp="1"/>
          </p:cNvSpPr>
          <p:nvPr>
            <p:ph type="dt" sz="half" idx="10"/>
          </p:nvPr>
        </p:nvSpPr>
        <p:spPr>
          <a:xfrm>
            <a:off x="7205040" y="6041519"/>
            <a:ext cx="911519" cy="364679"/>
          </a:xfrm>
        </p:spPr>
        <p:txBody>
          <a:bodyPr/>
          <a:lstStyle/>
          <a:p>
            <a:pPr lvl="0"/>
            <a:fld id="{DBC8612B-EEDC-43C8-94BC-9FF2935590F4}" type="datetime1">
              <a:rPr lang="hr-HR"/>
              <a:pPr lvl="0"/>
              <a:t>14.5.2022.</a:t>
            </a:fld>
            <a:endParaRPr lang="hr-HR"/>
          </a:p>
        </p:txBody>
      </p:sp>
      <p:sp>
        <p:nvSpPr>
          <p:cNvPr id="6" name="Footer Placeholder 5">
            <a:extLst>
              <a:ext uri="{FF2B5EF4-FFF2-40B4-BE49-F238E27FC236}">
                <a16:creationId xmlns:a16="http://schemas.microsoft.com/office/drawing/2014/main" id="{31C05A1B-BD67-7C56-784C-9E8FADACDBDA}"/>
              </a:ext>
            </a:extLst>
          </p:cNvPr>
          <p:cNvSpPr>
            <a:spLocks noGrp="1"/>
          </p:cNvSpPr>
          <p:nvPr>
            <p:ph type="ftr" sz="quarter" idx="11"/>
          </p:nvPr>
        </p:nvSpPr>
        <p:spPr>
          <a:xfrm>
            <a:off x="677160" y="6041519"/>
            <a:ext cx="6297119" cy="364679"/>
          </a:xfrm>
        </p:spPr>
        <p:txBody>
          <a:bodyPr/>
          <a:lstStyle/>
          <a:p>
            <a:pPr lvl="0"/>
            <a:endParaRPr lang="hr-HR"/>
          </a:p>
        </p:txBody>
      </p:sp>
      <p:sp>
        <p:nvSpPr>
          <p:cNvPr id="7" name="Slide Number Placeholder 6">
            <a:extLst>
              <a:ext uri="{FF2B5EF4-FFF2-40B4-BE49-F238E27FC236}">
                <a16:creationId xmlns:a16="http://schemas.microsoft.com/office/drawing/2014/main" id="{5466D62E-0419-335B-9764-78D5ACD016A4}"/>
              </a:ext>
            </a:extLst>
          </p:cNvPr>
          <p:cNvSpPr>
            <a:spLocks noGrp="1"/>
          </p:cNvSpPr>
          <p:nvPr>
            <p:ph type="sldNum" sz="quarter" idx="12"/>
          </p:nvPr>
        </p:nvSpPr>
        <p:spPr>
          <a:xfrm>
            <a:off x="8590680" y="6041519"/>
            <a:ext cx="682920" cy="364679"/>
          </a:xfrm>
        </p:spPr>
        <p:txBody>
          <a:bodyPr/>
          <a:lstStyle/>
          <a:p>
            <a:pPr lvl="0"/>
            <a:fld id="{CEE1AB76-1869-4A62-96E1-5F6CEEEB4EE0}" type="slidenum">
              <a:t>‹#›</a:t>
            </a:fld>
            <a:endParaRPr lang="hr-HR"/>
          </a:p>
        </p:txBody>
      </p:sp>
    </p:spTree>
    <p:extLst>
      <p:ext uri="{BB962C8B-B14F-4D97-AF65-F5344CB8AC3E}">
        <p14:creationId xmlns:p14="http://schemas.microsoft.com/office/powerpoint/2010/main" val="454842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6">
            <a:extLst>
              <a:ext uri="{FF2B5EF4-FFF2-40B4-BE49-F238E27FC236}">
                <a16:creationId xmlns:a16="http://schemas.microsoft.com/office/drawing/2014/main" id="{4DBFA7BC-1EEB-90B9-4F01-F9230DD86151}"/>
              </a:ext>
            </a:extLst>
          </p:cNvPr>
          <p:cNvGrpSpPr/>
          <p:nvPr/>
        </p:nvGrpSpPr>
        <p:grpSpPr>
          <a:xfrm>
            <a:off x="0" y="-8640"/>
            <a:ext cx="12191760" cy="6866640"/>
            <a:chOff x="0" y="-8640"/>
            <a:chExt cx="12191760" cy="6866640"/>
          </a:xfrm>
        </p:grpSpPr>
        <p:sp>
          <p:nvSpPr>
            <p:cNvPr id="11" name="Straight Connector 19">
              <a:extLst>
                <a:ext uri="{FF2B5EF4-FFF2-40B4-BE49-F238E27FC236}">
                  <a16:creationId xmlns:a16="http://schemas.microsoft.com/office/drawing/2014/main" id="{7AD4BB0F-9A65-10A1-6B09-AFD4A1332E68}"/>
                </a:ext>
              </a:extLst>
            </p:cNvPr>
            <p:cNvSpPr/>
            <p:nvPr/>
          </p:nvSpPr>
          <p:spPr>
            <a:xfrm>
              <a:off x="9370800" y="0"/>
              <a:ext cx="1219320" cy="6858000"/>
            </a:xfrm>
            <a:prstGeom prst="line">
              <a:avLst/>
            </a:prstGeom>
            <a:noFill/>
            <a:ln w="9360">
              <a:solidFill>
                <a:srgbClr val="BFBFBF"/>
              </a:solidFill>
              <a:prstDash val="solid"/>
            </a:ln>
          </p:spPr>
          <p:txBody>
            <a:bodyPr vert="horz" wrap="square" lIns="90000" tIns="45000" rIns="90000" bIns="45000" anchor="ctr" anchorCtr="1"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2" name="Straight Connector 20">
              <a:extLst>
                <a:ext uri="{FF2B5EF4-FFF2-40B4-BE49-F238E27FC236}">
                  <a16:creationId xmlns:a16="http://schemas.microsoft.com/office/drawing/2014/main" id="{64DFFCFE-B60F-9FE3-2C3D-7300BF969863}"/>
                </a:ext>
              </a:extLst>
            </p:cNvPr>
            <p:cNvSpPr/>
            <p:nvPr/>
          </p:nvSpPr>
          <p:spPr>
            <a:xfrm flipH="1">
              <a:off x="7425000" y="3681359"/>
              <a:ext cx="4763519" cy="3176641"/>
            </a:xfrm>
            <a:prstGeom prst="line">
              <a:avLst/>
            </a:prstGeom>
            <a:noFill/>
            <a:ln w="9360">
              <a:solidFill>
                <a:srgbClr val="D9D9D9"/>
              </a:solidFill>
              <a:prstDash val="solid"/>
            </a:ln>
          </p:spPr>
          <p:txBody>
            <a:bodyPr vert="horz" wrap="square" lIns="90000" tIns="45000" rIns="90000" bIns="45000" anchor="ctr" anchorCtr="1"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3" name="Rectangle 23">
              <a:extLst>
                <a:ext uri="{FF2B5EF4-FFF2-40B4-BE49-F238E27FC236}">
                  <a16:creationId xmlns:a16="http://schemas.microsoft.com/office/drawing/2014/main" id="{425BD5B5-001B-C7FD-88BC-348227F946A1}"/>
                </a:ext>
              </a:extLst>
            </p:cNvPr>
            <p:cNvSpPr/>
            <p:nvPr/>
          </p:nvSpPr>
          <p:spPr>
            <a:xfrm>
              <a:off x="9181440" y="-8640"/>
              <a:ext cx="3007080" cy="6866280"/>
            </a:xfrm>
            <a:custGeom>
              <a:avLst/>
              <a:gdLst>
                <a:gd name="f0" fmla="val 0"/>
                <a:gd name="f1" fmla="val 3007349"/>
                <a:gd name="f2" fmla="val 6866467"/>
                <a:gd name="f3" fmla="val 2045532"/>
              </a:gdLst>
              <a:ahLst/>
              <a:cxnLst>
                <a:cxn ang="3cd4">
                  <a:pos x="hc" y="t"/>
                </a:cxn>
                <a:cxn ang="0">
                  <a:pos x="r" y="vc"/>
                </a:cxn>
                <a:cxn ang="cd4">
                  <a:pos x="hc" y="b"/>
                </a:cxn>
                <a:cxn ang="cd2">
                  <a:pos x="l" y="vc"/>
                </a:cxn>
              </a:cxnLst>
              <a:rect l="l" t="t" r="r" b="b"/>
              <a:pathLst>
                <a:path w="3007349" h="6866467">
                  <a:moveTo>
                    <a:pt x="f3" y="f0"/>
                  </a:moveTo>
                  <a:lnTo>
                    <a:pt x="f1" y="f0"/>
                  </a:lnTo>
                  <a:lnTo>
                    <a:pt x="f1" y="f2"/>
                  </a:lnTo>
                  <a:lnTo>
                    <a:pt x="f0" y="f2"/>
                  </a:lnTo>
                  <a:lnTo>
                    <a:pt x="f3" y="f0"/>
                  </a:lnTo>
                  <a:close/>
                </a:path>
              </a:pathLst>
            </a:custGeom>
            <a:solidFill>
              <a:srgbClr val="90C226">
                <a:alpha val="3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4" name="Rectangle 25">
              <a:extLst>
                <a:ext uri="{FF2B5EF4-FFF2-40B4-BE49-F238E27FC236}">
                  <a16:creationId xmlns:a16="http://schemas.microsoft.com/office/drawing/2014/main" id="{B8857D30-7241-4393-671F-A0E694005867}"/>
                </a:ext>
              </a:extLst>
            </p:cNvPr>
            <p:cNvSpPr/>
            <p:nvPr/>
          </p:nvSpPr>
          <p:spPr>
            <a:xfrm>
              <a:off x="9603360" y="-8640"/>
              <a:ext cx="2588040" cy="6866280"/>
            </a:xfrm>
            <a:custGeom>
              <a:avLst/>
              <a:gdLst>
                <a:gd name="f0" fmla="val 0"/>
                <a:gd name="f1" fmla="val 2573311"/>
                <a:gd name="f2" fmla="val 6866467"/>
                <a:gd name="f3" fmla="val 1202336"/>
              </a:gdLst>
              <a:ahLst/>
              <a:cxnLst>
                <a:cxn ang="3cd4">
                  <a:pos x="hc" y="t"/>
                </a:cxn>
                <a:cxn ang="0">
                  <a:pos x="r" y="vc"/>
                </a:cxn>
                <a:cxn ang="cd4">
                  <a:pos x="hc" y="b"/>
                </a:cxn>
                <a:cxn ang="cd2">
                  <a:pos x="l" y="vc"/>
                </a:cxn>
              </a:cxnLst>
              <a:rect l="l" t="t" r="r" b="b"/>
              <a:pathLst>
                <a:path w="2573311" h="6866467">
                  <a:moveTo>
                    <a:pt x="f0" y="f0"/>
                  </a:moveTo>
                  <a:lnTo>
                    <a:pt x="f1" y="f0"/>
                  </a:lnTo>
                  <a:lnTo>
                    <a:pt x="f1" y="f2"/>
                  </a:lnTo>
                  <a:lnTo>
                    <a:pt x="f3" y="f2"/>
                  </a:lnTo>
                  <a:lnTo>
                    <a:pt x="f0" y="f0"/>
                  </a:lnTo>
                  <a:close/>
                </a:path>
              </a:pathLst>
            </a:custGeom>
            <a:solidFill>
              <a:srgbClr val="90C226">
                <a:alpha val="2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5" name="Isosceles Triangle 23">
              <a:extLst>
                <a:ext uri="{FF2B5EF4-FFF2-40B4-BE49-F238E27FC236}">
                  <a16:creationId xmlns:a16="http://schemas.microsoft.com/office/drawing/2014/main" id="{9CDAE17A-B70B-D70D-98B5-B1154F82CD8C}"/>
                </a:ext>
              </a:extLst>
            </p:cNvPr>
            <p:cNvSpPr/>
            <p:nvPr/>
          </p:nvSpPr>
          <p:spPr>
            <a:xfrm>
              <a:off x="8932320" y="3048120"/>
              <a:ext cx="3259440" cy="3809520"/>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54A021">
                <a:alpha val="72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6" name="Rectangle 27">
              <a:extLst>
                <a:ext uri="{FF2B5EF4-FFF2-40B4-BE49-F238E27FC236}">
                  <a16:creationId xmlns:a16="http://schemas.microsoft.com/office/drawing/2014/main" id="{D8AC509D-9FA1-1BBA-D08A-EDA01338E26D}"/>
                </a:ext>
              </a:extLst>
            </p:cNvPr>
            <p:cNvSpPr/>
            <p:nvPr/>
          </p:nvSpPr>
          <p:spPr>
            <a:xfrm>
              <a:off x="9334440" y="-8640"/>
              <a:ext cx="2854080" cy="6866280"/>
            </a:xfrm>
            <a:custGeom>
              <a:avLst/>
              <a:gdLst>
                <a:gd name="f0" fmla="val 0"/>
                <a:gd name="f1" fmla="val 2858013"/>
                <a:gd name="f2" fmla="val 6866467"/>
                <a:gd name="f3" fmla="val 2473942"/>
              </a:gdLst>
              <a:ahLst/>
              <a:cxnLst>
                <a:cxn ang="3cd4">
                  <a:pos x="hc" y="t"/>
                </a:cxn>
                <a:cxn ang="0">
                  <a:pos x="r" y="vc"/>
                </a:cxn>
                <a:cxn ang="cd4">
                  <a:pos x="hc" y="b"/>
                </a:cxn>
                <a:cxn ang="cd2">
                  <a:pos x="l" y="vc"/>
                </a:cxn>
              </a:cxnLst>
              <a:rect l="l" t="t" r="r" b="b"/>
              <a:pathLst>
                <a:path w="2858013" h="6866467">
                  <a:moveTo>
                    <a:pt x="f0" y="f0"/>
                  </a:moveTo>
                  <a:lnTo>
                    <a:pt x="f1" y="f0"/>
                  </a:lnTo>
                  <a:lnTo>
                    <a:pt x="f1" y="f2"/>
                  </a:lnTo>
                  <a:lnTo>
                    <a:pt x="f3" y="f2"/>
                  </a:lnTo>
                  <a:lnTo>
                    <a:pt x="f0" y="f0"/>
                  </a:lnTo>
                  <a:close/>
                </a:path>
              </a:pathLst>
            </a:custGeom>
            <a:solidFill>
              <a:srgbClr val="3F7819">
                <a:alpha val="7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7" name="Rectangle 28">
              <a:extLst>
                <a:ext uri="{FF2B5EF4-FFF2-40B4-BE49-F238E27FC236}">
                  <a16:creationId xmlns:a16="http://schemas.microsoft.com/office/drawing/2014/main" id="{4630FC5B-8265-5392-5E1C-C8EDCF2FC359}"/>
                </a:ext>
              </a:extLst>
            </p:cNvPr>
            <p:cNvSpPr/>
            <p:nvPr/>
          </p:nvSpPr>
          <p:spPr>
            <a:xfrm>
              <a:off x="10898640" y="-8640"/>
              <a:ext cx="1289880" cy="6866280"/>
            </a:xfrm>
            <a:custGeom>
              <a:avLst/>
              <a:gdLst>
                <a:gd name="f0" fmla="val 0"/>
                <a:gd name="f1" fmla="val 1290094"/>
                <a:gd name="f2" fmla="val 6858000"/>
                <a:gd name="f3" fmla="val 1019735"/>
              </a:gdLst>
              <a:ahLst/>
              <a:cxnLst>
                <a:cxn ang="3cd4">
                  <a:pos x="hc" y="t"/>
                </a:cxn>
                <a:cxn ang="0">
                  <a:pos x="r" y="vc"/>
                </a:cxn>
                <a:cxn ang="cd4">
                  <a:pos x="hc" y="b"/>
                </a:cxn>
                <a:cxn ang="cd2">
                  <a:pos x="l" y="vc"/>
                </a:cxn>
              </a:cxnLst>
              <a:rect l="l" t="t" r="r" b="b"/>
              <a:pathLst>
                <a:path w="1290094" h="6858000">
                  <a:moveTo>
                    <a:pt x="f3" y="f0"/>
                  </a:moveTo>
                  <a:lnTo>
                    <a:pt x="f1" y="f0"/>
                  </a:lnTo>
                  <a:lnTo>
                    <a:pt x="f1" y="f2"/>
                  </a:lnTo>
                  <a:lnTo>
                    <a:pt x="f0" y="f2"/>
                  </a:lnTo>
                  <a:lnTo>
                    <a:pt x="f3" y="f0"/>
                  </a:lnTo>
                  <a:close/>
                </a:path>
              </a:pathLst>
            </a:custGeom>
            <a:solidFill>
              <a:srgbClr val="C0E474">
                <a:alpha val="7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8" name="Rectangle 29">
              <a:extLst>
                <a:ext uri="{FF2B5EF4-FFF2-40B4-BE49-F238E27FC236}">
                  <a16:creationId xmlns:a16="http://schemas.microsoft.com/office/drawing/2014/main" id="{84685C73-C17E-ECD2-9B10-90A6EE9B61AD}"/>
                </a:ext>
              </a:extLst>
            </p:cNvPr>
            <p:cNvSpPr/>
            <p:nvPr/>
          </p:nvSpPr>
          <p:spPr>
            <a:xfrm>
              <a:off x="10938960" y="-8640"/>
              <a:ext cx="1249559" cy="6866280"/>
            </a:xfrm>
            <a:custGeom>
              <a:avLst/>
              <a:gdLst>
                <a:gd name="f0" fmla="val 0"/>
                <a:gd name="f1" fmla="val 1249825"/>
                <a:gd name="f2" fmla="val 6858000"/>
                <a:gd name="f3" fmla="val 1109382"/>
              </a:gdLst>
              <a:ahLst/>
              <a:cxnLst>
                <a:cxn ang="3cd4">
                  <a:pos x="hc" y="t"/>
                </a:cxn>
                <a:cxn ang="0">
                  <a:pos x="r" y="vc"/>
                </a:cxn>
                <a:cxn ang="cd4">
                  <a:pos x="hc" y="b"/>
                </a:cxn>
                <a:cxn ang="cd2">
                  <a:pos x="l" y="vc"/>
                </a:cxn>
              </a:cxnLst>
              <a:rect l="l" t="t" r="r" b="b"/>
              <a:pathLst>
                <a:path w="1249825" h="6858000">
                  <a:moveTo>
                    <a:pt x="f0" y="f0"/>
                  </a:moveTo>
                  <a:lnTo>
                    <a:pt x="f1" y="f0"/>
                  </a:lnTo>
                  <a:lnTo>
                    <a:pt x="f1" y="f2"/>
                  </a:lnTo>
                  <a:lnTo>
                    <a:pt x="f3" y="f2"/>
                  </a:lnTo>
                  <a:lnTo>
                    <a:pt x="f0" y="f0"/>
                  </a:lnTo>
                  <a:close/>
                </a:path>
              </a:pathLst>
            </a:custGeom>
            <a:solidFill>
              <a:srgbClr val="90C226">
                <a:alpha val="65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9" name="Isosceles Triangle 27">
              <a:extLst>
                <a:ext uri="{FF2B5EF4-FFF2-40B4-BE49-F238E27FC236}">
                  <a16:creationId xmlns:a16="http://schemas.microsoft.com/office/drawing/2014/main" id="{14D69FCD-8098-10BC-E0F4-15F04FF55749}"/>
                </a:ext>
              </a:extLst>
            </p:cNvPr>
            <p:cNvSpPr/>
            <p:nvPr/>
          </p:nvSpPr>
          <p:spPr>
            <a:xfrm>
              <a:off x="10371600" y="3589920"/>
              <a:ext cx="1816920" cy="3267720"/>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90C226">
                <a:alpha val="8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0" name="Isosceles Triangle 28">
              <a:extLst>
                <a:ext uri="{FF2B5EF4-FFF2-40B4-BE49-F238E27FC236}">
                  <a16:creationId xmlns:a16="http://schemas.microsoft.com/office/drawing/2014/main" id="{8F2E1C62-4633-382C-5CD3-7EB4259E44C3}"/>
                </a:ext>
              </a:extLst>
            </p:cNvPr>
            <p:cNvSpPr/>
            <p:nvPr/>
          </p:nvSpPr>
          <p:spPr>
            <a:xfrm>
              <a:off x="0" y="4013279"/>
              <a:ext cx="448199" cy="2844360"/>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90C226">
                <a:alpha val="85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grpSp>
      <p:grpSp>
        <p:nvGrpSpPr>
          <p:cNvPr id="21" name="Group 6">
            <a:extLst>
              <a:ext uri="{FF2B5EF4-FFF2-40B4-BE49-F238E27FC236}">
                <a16:creationId xmlns:a16="http://schemas.microsoft.com/office/drawing/2014/main" id="{A86776F8-C9BD-5C38-5446-414CC761AAF1}"/>
              </a:ext>
            </a:extLst>
          </p:cNvPr>
          <p:cNvGrpSpPr/>
          <p:nvPr/>
        </p:nvGrpSpPr>
        <p:grpSpPr>
          <a:xfrm>
            <a:off x="359" y="-8640"/>
            <a:ext cx="12191401" cy="6866640"/>
            <a:chOff x="359" y="-8640"/>
            <a:chExt cx="12191401" cy="6866640"/>
          </a:xfrm>
        </p:grpSpPr>
        <p:sp>
          <p:nvSpPr>
            <p:cNvPr id="22" name="Straight Connector 31">
              <a:extLst>
                <a:ext uri="{FF2B5EF4-FFF2-40B4-BE49-F238E27FC236}">
                  <a16:creationId xmlns:a16="http://schemas.microsoft.com/office/drawing/2014/main" id="{67E7E7BA-6337-0012-FC28-8299BFD9459F}"/>
                </a:ext>
              </a:extLst>
            </p:cNvPr>
            <p:cNvSpPr/>
            <p:nvPr/>
          </p:nvSpPr>
          <p:spPr>
            <a:xfrm>
              <a:off x="9370800" y="0"/>
              <a:ext cx="1219320" cy="6858000"/>
            </a:xfrm>
            <a:prstGeom prst="line">
              <a:avLst/>
            </a:prstGeom>
            <a:noFill/>
            <a:ln w="9360">
              <a:solidFill>
                <a:srgbClr val="BFBFBF"/>
              </a:solidFill>
              <a:prstDash val="solid"/>
            </a:ln>
          </p:spPr>
          <p:txBody>
            <a:bodyPr vert="horz" wrap="square" lIns="90000" tIns="45000" rIns="90000" bIns="45000" anchor="ctr" anchorCtr="1"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3" name="Straight Connector 20">
              <a:extLst>
                <a:ext uri="{FF2B5EF4-FFF2-40B4-BE49-F238E27FC236}">
                  <a16:creationId xmlns:a16="http://schemas.microsoft.com/office/drawing/2014/main" id="{DB466B9E-2B35-BD9F-FAE8-92A13F9BAF8D}"/>
                </a:ext>
              </a:extLst>
            </p:cNvPr>
            <p:cNvSpPr/>
            <p:nvPr/>
          </p:nvSpPr>
          <p:spPr>
            <a:xfrm flipH="1">
              <a:off x="7425000" y="3681359"/>
              <a:ext cx="4763519" cy="3176641"/>
            </a:xfrm>
            <a:prstGeom prst="line">
              <a:avLst/>
            </a:prstGeom>
            <a:noFill/>
            <a:ln w="9360">
              <a:solidFill>
                <a:srgbClr val="D9D9D9"/>
              </a:solidFill>
              <a:prstDash val="solid"/>
            </a:ln>
          </p:spPr>
          <p:txBody>
            <a:bodyPr vert="horz" wrap="square" lIns="90000" tIns="45000" rIns="90000" bIns="45000" anchor="ctr" anchorCtr="1"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4" name="Rectangle 23">
              <a:extLst>
                <a:ext uri="{FF2B5EF4-FFF2-40B4-BE49-F238E27FC236}">
                  <a16:creationId xmlns:a16="http://schemas.microsoft.com/office/drawing/2014/main" id="{856C7777-11A4-C04E-9E3B-1F53526F36C9}"/>
                </a:ext>
              </a:extLst>
            </p:cNvPr>
            <p:cNvSpPr/>
            <p:nvPr/>
          </p:nvSpPr>
          <p:spPr>
            <a:xfrm>
              <a:off x="9181440" y="-8640"/>
              <a:ext cx="3007080" cy="6866280"/>
            </a:xfrm>
            <a:custGeom>
              <a:avLst/>
              <a:gdLst>
                <a:gd name="f0" fmla="val 0"/>
                <a:gd name="f1" fmla="val 3007349"/>
                <a:gd name="f2" fmla="val 6866467"/>
                <a:gd name="f3" fmla="val 2045532"/>
              </a:gdLst>
              <a:ahLst/>
              <a:cxnLst>
                <a:cxn ang="3cd4">
                  <a:pos x="hc" y="t"/>
                </a:cxn>
                <a:cxn ang="0">
                  <a:pos x="r" y="vc"/>
                </a:cxn>
                <a:cxn ang="cd4">
                  <a:pos x="hc" y="b"/>
                </a:cxn>
                <a:cxn ang="cd2">
                  <a:pos x="l" y="vc"/>
                </a:cxn>
              </a:cxnLst>
              <a:rect l="l" t="t" r="r" b="b"/>
              <a:pathLst>
                <a:path w="3007349" h="6866467">
                  <a:moveTo>
                    <a:pt x="f3" y="f0"/>
                  </a:moveTo>
                  <a:lnTo>
                    <a:pt x="f1" y="f0"/>
                  </a:lnTo>
                  <a:lnTo>
                    <a:pt x="f1" y="f2"/>
                  </a:lnTo>
                  <a:lnTo>
                    <a:pt x="f0" y="f2"/>
                  </a:lnTo>
                  <a:lnTo>
                    <a:pt x="f3" y="f0"/>
                  </a:lnTo>
                  <a:close/>
                </a:path>
              </a:pathLst>
            </a:custGeom>
            <a:solidFill>
              <a:srgbClr val="90C226">
                <a:alpha val="3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5" name="Rectangle 25">
              <a:extLst>
                <a:ext uri="{FF2B5EF4-FFF2-40B4-BE49-F238E27FC236}">
                  <a16:creationId xmlns:a16="http://schemas.microsoft.com/office/drawing/2014/main" id="{9EF3598E-4BCF-CD61-3D5D-D64E4EF9851B}"/>
                </a:ext>
              </a:extLst>
            </p:cNvPr>
            <p:cNvSpPr/>
            <p:nvPr/>
          </p:nvSpPr>
          <p:spPr>
            <a:xfrm>
              <a:off x="9603360" y="-8640"/>
              <a:ext cx="2588040" cy="6866280"/>
            </a:xfrm>
            <a:custGeom>
              <a:avLst/>
              <a:gdLst>
                <a:gd name="f0" fmla="val 0"/>
                <a:gd name="f1" fmla="val 2573311"/>
                <a:gd name="f2" fmla="val 6866467"/>
                <a:gd name="f3" fmla="val 1202336"/>
              </a:gdLst>
              <a:ahLst/>
              <a:cxnLst>
                <a:cxn ang="3cd4">
                  <a:pos x="hc" y="t"/>
                </a:cxn>
                <a:cxn ang="0">
                  <a:pos x="r" y="vc"/>
                </a:cxn>
                <a:cxn ang="cd4">
                  <a:pos x="hc" y="b"/>
                </a:cxn>
                <a:cxn ang="cd2">
                  <a:pos x="l" y="vc"/>
                </a:cxn>
              </a:cxnLst>
              <a:rect l="l" t="t" r="r" b="b"/>
              <a:pathLst>
                <a:path w="2573311" h="6866467">
                  <a:moveTo>
                    <a:pt x="f0" y="f0"/>
                  </a:moveTo>
                  <a:lnTo>
                    <a:pt x="f1" y="f0"/>
                  </a:lnTo>
                  <a:lnTo>
                    <a:pt x="f1" y="f2"/>
                  </a:lnTo>
                  <a:lnTo>
                    <a:pt x="f3" y="f2"/>
                  </a:lnTo>
                  <a:lnTo>
                    <a:pt x="f0" y="f0"/>
                  </a:lnTo>
                  <a:close/>
                </a:path>
              </a:pathLst>
            </a:custGeom>
            <a:solidFill>
              <a:srgbClr val="90C226">
                <a:alpha val="2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6" name="Isosceles Triangle 26">
              <a:extLst>
                <a:ext uri="{FF2B5EF4-FFF2-40B4-BE49-F238E27FC236}">
                  <a16:creationId xmlns:a16="http://schemas.microsoft.com/office/drawing/2014/main" id="{C5B9849F-EACF-F145-5625-844D7BBAFA8E}"/>
                </a:ext>
              </a:extLst>
            </p:cNvPr>
            <p:cNvSpPr/>
            <p:nvPr/>
          </p:nvSpPr>
          <p:spPr>
            <a:xfrm>
              <a:off x="8932320" y="3048120"/>
              <a:ext cx="3259440" cy="3809520"/>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54A021">
                <a:alpha val="72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7" name="Rectangle 27">
              <a:extLst>
                <a:ext uri="{FF2B5EF4-FFF2-40B4-BE49-F238E27FC236}">
                  <a16:creationId xmlns:a16="http://schemas.microsoft.com/office/drawing/2014/main" id="{FFA107EB-6ABF-EBBD-10DC-4BBDAC292F0C}"/>
                </a:ext>
              </a:extLst>
            </p:cNvPr>
            <p:cNvSpPr/>
            <p:nvPr/>
          </p:nvSpPr>
          <p:spPr>
            <a:xfrm>
              <a:off x="9334440" y="-8640"/>
              <a:ext cx="2854080" cy="6866280"/>
            </a:xfrm>
            <a:custGeom>
              <a:avLst/>
              <a:gdLst>
                <a:gd name="f0" fmla="val 0"/>
                <a:gd name="f1" fmla="val 2858013"/>
                <a:gd name="f2" fmla="val 6866467"/>
                <a:gd name="f3" fmla="val 2473942"/>
              </a:gdLst>
              <a:ahLst/>
              <a:cxnLst>
                <a:cxn ang="3cd4">
                  <a:pos x="hc" y="t"/>
                </a:cxn>
                <a:cxn ang="0">
                  <a:pos x="r" y="vc"/>
                </a:cxn>
                <a:cxn ang="cd4">
                  <a:pos x="hc" y="b"/>
                </a:cxn>
                <a:cxn ang="cd2">
                  <a:pos x="l" y="vc"/>
                </a:cxn>
              </a:cxnLst>
              <a:rect l="l" t="t" r="r" b="b"/>
              <a:pathLst>
                <a:path w="2858013" h="6866467">
                  <a:moveTo>
                    <a:pt x="f0" y="f0"/>
                  </a:moveTo>
                  <a:lnTo>
                    <a:pt x="f1" y="f0"/>
                  </a:lnTo>
                  <a:lnTo>
                    <a:pt x="f1" y="f2"/>
                  </a:lnTo>
                  <a:lnTo>
                    <a:pt x="f3" y="f2"/>
                  </a:lnTo>
                  <a:lnTo>
                    <a:pt x="f0" y="f0"/>
                  </a:lnTo>
                  <a:close/>
                </a:path>
              </a:pathLst>
            </a:custGeom>
            <a:solidFill>
              <a:srgbClr val="3F7819">
                <a:alpha val="7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8" name="Rectangle 28">
              <a:extLst>
                <a:ext uri="{FF2B5EF4-FFF2-40B4-BE49-F238E27FC236}">
                  <a16:creationId xmlns:a16="http://schemas.microsoft.com/office/drawing/2014/main" id="{175AD8B9-5898-FADD-25FE-E07C42F1C07E}"/>
                </a:ext>
              </a:extLst>
            </p:cNvPr>
            <p:cNvSpPr/>
            <p:nvPr/>
          </p:nvSpPr>
          <p:spPr>
            <a:xfrm>
              <a:off x="10898640" y="-8640"/>
              <a:ext cx="1289880" cy="6866280"/>
            </a:xfrm>
            <a:custGeom>
              <a:avLst/>
              <a:gdLst>
                <a:gd name="f0" fmla="val 0"/>
                <a:gd name="f1" fmla="val 1290094"/>
                <a:gd name="f2" fmla="val 6858000"/>
                <a:gd name="f3" fmla="val 1019735"/>
              </a:gdLst>
              <a:ahLst/>
              <a:cxnLst>
                <a:cxn ang="3cd4">
                  <a:pos x="hc" y="t"/>
                </a:cxn>
                <a:cxn ang="0">
                  <a:pos x="r" y="vc"/>
                </a:cxn>
                <a:cxn ang="cd4">
                  <a:pos x="hc" y="b"/>
                </a:cxn>
                <a:cxn ang="cd2">
                  <a:pos x="l" y="vc"/>
                </a:cxn>
              </a:cxnLst>
              <a:rect l="l" t="t" r="r" b="b"/>
              <a:pathLst>
                <a:path w="1290094" h="6858000">
                  <a:moveTo>
                    <a:pt x="f3" y="f0"/>
                  </a:moveTo>
                  <a:lnTo>
                    <a:pt x="f1" y="f0"/>
                  </a:lnTo>
                  <a:lnTo>
                    <a:pt x="f1" y="f2"/>
                  </a:lnTo>
                  <a:lnTo>
                    <a:pt x="f0" y="f2"/>
                  </a:lnTo>
                  <a:lnTo>
                    <a:pt x="f3" y="f0"/>
                  </a:lnTo>
                  <a:close/>
                </a:path>
              </a:pathLst>
            </a:custGeom>
            <a:solidFill>
              <a:srgbClr val="C0E474">
                <a:alpha val="7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9" name="Rectangle 29">
              <a:extLst>
                <a:ext uri="{FF2B5EF4-FFF2-40B4-BE49-F238E27FC236}">
                  <a16:creationId xmlns:a16="http://schemas.microsoft.com/office/drawing/2014/main" id="{8FAB4B99-E128-7849-4FF5-AC8945A4983D}"/>
                </a:ext>
              </a:extLst>
            </p:cNvPr>
            <p:cNvSpPr/>
            <p:nvPr/>
          </p:nvSpPr>
          <p:spPr>
            <a:xfrm>
              <a:off x="10938960" y="-8640"/>
              <a:ext cx="1249559" cy="6866280"/>
            </a:xfrm>
            <a:custGeom>
              <a:avLst/>
              <a:gdLst>
                <a:gd name="f0" fmla="val 0"/>
                <a:gd name="f1" fmla="val 1249825"/>
                <a:gd name="f2" fmla="val 6858000"/>
                <a:gd name="f3" fmla="val 1109382"/>
              </a:gdLst>
              <a:ahLst/>
              <a:cxnLst>
                <a:cxn ang="3cd4">
                  <a:pos x="hc" y="t"/>
                </a:cxn>
                <a:cxn ang="0">
                  <a:pos x="r" y="vc"/>
                </a:cxn>
                <a:cxn ang="cd4">
                  <a:pos x="hc" y="b"/>
                </a:cxn>
                <a:cxn ang="cd2">
                  <a:pos x="l" y="vc"/>
                </a:cxn>
              </a:cxnLst>
              <a:rect l="l" t="t" r="r" b="b"/>
              <a:pathLst>
                <a:path w="1249825" h="6858000">
                  <a:moveTo>
                    <a:pt x="f0" y="f0"/>
                  </a:moveTo>
                  <a:lnTo>
                    <a:pt x="f1" y="f0"/>
                  </a:lnTo>
                  <a:lnTo>
                    <a:pt x="f1" y="f2"/>
                  </a:lnTo>
                  <a:lnTo>
                    <a:pt x="f3" y="f2"/>
                  </a:lnTo>
                  <a:lnTo>
                    <a:pt x="f0" y="f0"/>
                  </a:lnTo>
                  <a:close/>
                </a:path>
              </a:pathLst>
            </a:custGeom>
            <a:solidFill>
              <a:srgbClr val="90C226">
                <a:alpha val="65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30" name="Isosceles Triangle 30">
              <a:extLst>
                <a:ext uri="{FF2B5EF4-FFF2-40B4-BE49-F238E27FC236}">
                  <a16:creationId xmlns:a16="http://schemas.microsoft.com/office/drawing/2014/main" id="{3C576847-BF3C-98F9-B403-64673C7EC624}"/>
                </a:ext>
              </a:extLst>
            </p:cNvPr>
            <p:cNvSpPr/>
            <p:nvPr/>
          </p:nvSpPr>
          <p:spPr>
            <a:xfrm>
              <a:off x="10371600" y="3589920"/>
              <a:ext cx="1816920" cy="3267720"/>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90C226">
                <a:alpha val="8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31" name="Isosceles Triangle 18">
              <a:extLst>
                <a:ext uri="{FF2B5EF4-FFF2-40B4-BE49-F238E27FC236}">
                  <a16:creationId xmlns:a16="http://schemas.microsoft.com/office/drawing/2014/main" id="{D27C608F-6BA2-449B-0E69-ED22786D8A3C}"/>
                </a:ext>
              </a:extLst>
            </p:cNvPr>
            <p:cNvSpPr/>
            <p:nvPr/>
          </p:nvSpPr>
          <p:spPr>
            <a:xfrm rot="10800000">
              <a:off x="359" y="361"/>
              <a:ext cx="842400" cy="5665679"/>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90C226">
                <a:alpha val="85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grpSp>
      <p:sp>
        <p:nvSpPr>
          <p:cNvPr id="2" name="Title 1">
            <a:extLst>
              <a:ext uri="{FF2B5EF4-FFF2-40B4-BE49-F238E27FC236}">
                <a16:creationId xmlns:a16="http://schemas.microsoft.com/office/drawing/2014/main" id="{91AB74F5-7C5C-4C66-693F-7E0C7F5CCCD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36258FA-27E3-9FE7-6550-C63BE19912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7D294FF-2D3E-7071-61A7-C75E6C7A360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18E4E31-BADD-C647-7A08-BB7E52C4F3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5A9FA38-76B3-B3EE-0E29-37A2CC748AC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9554292-7632-95A7-D0A2-3B00086199BE}"/>
              </a:ext>
            </a:extLst>
          </p:cNvPr>
          <p:cNvSpPr>
            <a:spLocks noGrp="1"/>
          </p:cNvSpPr>
          <p:nvPr>
            <p:ph type="dt" sz="half" idx="10"/>
          </p:nvPr>
        </p:nvSpPr>
        <p:spPr>
          <a:xfrm>
            <a:off x="7205040" y="6041519"/>
            <a:ext cx="911519" cy="364679"/>
          </a:xfrm>
        </p:spPr>
        <p:txBody>
          <a:bodyPr/>
          <a:lstStyle/>
          <a:p>
            <a:pPr lvl="0"/>
            <a:fld id="{DBC8612B-EEDC-43C8-94BC-9FF2935590F4}" type="datetime1">
              <a:rPr lang="hr-HR"/>
              <a:pPr lvl="0"/>
              <a:t>14.5.2022.</a:t>
            </a:fld>
            <a:endParaRPr lang="hr-HR"/>
          </a:p>
        </p:txBody>
      </p:sp>
      <p:sp>
        <p:nvSpPr>
          <p:cNvPr id="8" name="Footer Placeholder 7">
            <a:extLst>
              <a:ext uri="{FF2B5EF4-FFF2-40B4-BE49-F238E27FC236}">
                <a16:creationId xmlns:a16="http://schemas.microsoft.com/office/drawing/2014/main" id="{2B295ABE-2E43-9AF3-8D37-4BEEBB3E885E}"/>
              </a:ext>
            </a:extLst>
          </p:cNvPr>
          <p:cNvSpPr>
            <a:spLocks noGrp="1"/>
          </p:cNvSpPr>
          <p:nvPr>
            <p:ph type="ftr" sz="quarter" idx="11"/>
          </p:nvPr>
        </p:nvSpPr>
        <p:spPr>
          <a:xfrm>
            <a:off x="677160" y="6041519"/>
            <a:ext cx="6297119" cy="364679"/>
          </a:xfrm>
        </p:spPr>
        <p:txBody>
          <a:bodyPr/>
          <a:lstStyle/>
          <a:p>
            <a:pPr lvl="0"/>
            <a:endParaRPr lang="hr-HR"/>
          </a:p>
        </p:txBody>
      </p:sp>
      <p:sp>
        <p:nvSpPr>
          <p:cNvPr id="9" name="Slide Number Placeholder 8">
            <a:extLst>
              <a:ext uri="{FF2B5EF4-FFF2-40B4-BE49-F238E27FC236}">
                <a16:creationId xmlns:a16="http://schemas.microsoft.com/office/drawing/2014/main" id="{77E57C83-3A70-87F5-3FB1-97755862EA9F}"/>
              </a:ext>
            </a:extLst>
          </p:cNvPr>
          <p:cNvSpPr>
            <a:spLocks noGrp="1"/>
          </p:cNvSpPr>
          <p:nvPr>
            <p:ph type="sldNum" sz="quarter" idx="12"/>
          </p:nvPr>
        </p:nvSpPr>
        <p:spPr>
          <a:xfrm>
            <a:off x="8590680" y="6041519"/>
            <a:ext cx="682920" cy="364679"/>
          </a:xfrm>
        </p:spPr>
        <p:txBody>
          <a:bodyPr/>
          <a:lstStyle/>
          <a:p>
            <a:pPr lvl="0"/>
            <a:fld id="{09EF3E97-A57D-4510-BE68-69A173813B2E}" type="slidenum">
              <a:t>‹#›</a:t>
            </a:fld>
            <a:endParaRPr lang="hr-HR"/>
          </a:p>
        </p:txBody>
      </p:sp>
    </p:spTree>
    <p:extLst>
      <p:ext uri="{BB962C8B-B14F-4D97-AF65-F5344CB8AC3E}">
        <p14:creationId xmlns:p14="http://schemas.microsoft.com/office/powerpoint/2010/main" val="976340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6">
            <a:extLst>
              <a:ext uri="{FF2B5EF4-FFF2-40B4-BE49-F238E27FC236}">
                <a16:creationId xmlns:a16="http://schemas.microsoft.com/office/drawing/2014/main" id="{DB442C10-5B1F-FAB6-78F2-994DEACDFFE9}"/>
              </a:ext>
            </a:extLst>
          </p:cNvPr>
          <p:cNvGrpSpPr/>
          <p:nvPr/>
        </p:nvGrpSpPr>
        <p:grpSpPr>
          <a:xfrm>
            <a:off x="0" y="-8640"/>
            <a:ext cx="12191760" cy="6866640"/>
            <a:chOff x="0" y="-8640"/>
            <a:chExt cx="12191760" cy="6866640"/>
          </a:xfrm>
        </p:grpSpPr>
        <p:sp>
          <p:nvSpPr>
            <p:cNvPr id="7" name="Straight Connector 19">
              <a:extLst>
                <a:ext uri="{FF2B5EF4-FFF2-40B4-BE49-F238E27FC236}">
                  <a16:creationId xmlns:a16="http://schemas.microsoft.com/office/drawing/2014/main" id="{12606D81-EA08-9DE6-2599-28DFF050B339}"/>
                </a:ext>
              </a:extLst>
            </p:cNvPr>
            <p:cNvSpPr/>
            <p:nvPr/>
          </p:nvSpPr>
          <p:spPr>
            <a:xfrm>
              <a:off x="9370800" y="0"/>
              <a:ext cx="1219320" cy="6858000"/>
            </a:xfrm>
            <a:prstGeom prst="line">
              <a:avLst/>
            </a:prstGeom>
            <a:noFill/>
            <a:ln w="9360">
              <a:solidFill>
                <a:srgbClr val="BFBFBF"/>
              </a:solidFill>
              <a:prstDash val="solid"/>
            </a:ln>
          </p:spPr>
          <p:txBody>
            <a:bodyPr vert="horz" wrap="square" lIns="90000" tIns="45000" rIns="90000" bIns="45000" anchor="ctr" anchorCtr="1"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8" name="Straight Connector 20">
              <a:extLst>
                <a:ext uri="{FF2B5EF4-FFF2-40B4-BE49-F238E27FC236}">
                  <a16:creationId xmlns:a16="http://schemas.microsoft.com/office/drawing/2014/main" id="{F2AA0BAF-7BBF-BE8F-802E-46D84DE657E6}"/>
                </a:ext>
              </a:extLst>
            </p:cNvPr>
            <p:cNvSpPr/>
            <p:nvPr/>
          </p:nvSpPr>
          <p:spPr>
            <a:xfrm flipH="1">
              <a:off x="7425000" y="3681359"/>
              <a:ext cx="4763519" cy="3176641"/>
            </a:xfrm>
            <a:prstGeom prst="line">
              <a:avLst/>
            </a:prstGeom>
            <a:noFill/>
            <a:ln w="9360">
              <a:solidFill>
                <a:srgbClr val="D9D9D9"/>
              </a:solidFill>
              <a:prstDash val="solid"/>
            </a:ln>
          </p:spPr>
          <p:txBody>
            <a:bodyPr vert="horz" wrap="square" lIns="90000" tIns="45000" rIns="90000" bIns="45000" anchor="ctr" anchorCtr="1"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9" name="Rectangle 23">
              <a:extLst>
                <a:ext uri="{FF2B5EF4-FFF2-40B4-BE49-F238E27FC236}">
                  <a16:creationId xmlns:a16="http://schemas.microsoft.com/office/drawing/2014/main" id="{19D5935B-4FDC-FEA5-7DA5-C8CB3AB3C5D9}"/>
                </a:ext>
              </a:extLst>
            </p:cNvPr>
            <p:cNvSpPr/>
            <p:nvPr/>
          </p:nvSpPr>
          <p:spPr>
            <a:xfrm>
              <a:off x="9181440" y="-8640"/>
              <a:ext cx="3007080" cy="6866280"/>
            </a:xfrm>
            <a:custGeom>
              <a:avLst/>
              <a:gdLst>
                <a:gd name="f0" fmla="val 0"/>
                <a:gd name="f1" fmla="val 3007349"/>
                <a:gd name="f2" fmla="val 6866467"/>
                <a:gd name="f3" fmla="val 2045532"/>
              </a:gdLst>
              <a:ahLst/>
              <a:cxnLst>
                <a:cxn ang="3cd4">
                  <a:pos x="hc" y="t"/>
                </a:cxn>
                <a:cxn ang="0">
                  <a:pos x="r" y="vc"/>
                </a:cxn>
                <a:cxn ang="cd4">
                  <a:pos x="hc" y="b"/>
                </a:cxn>
                <a:cxn ang="cd2">
                  <a:pos x="l" y="vc"/>
                </a:cxn>
              </a:cxnLst>
              <a:rect l="l" t="t" r="r" b="b"/>
              <a:pathLst>
                <a:path w="3007349" h="6866467">
                  <a:moveTo>
                    <a:pt x="f3" y="f0"/>
                  </a:moveTo>
                  <a:lnTo>
                    <a:pt x="f1" y="f0"/>
                  </a:lnTo>
                  <a:lnTo>
                    <a:pt x="f1" y="f2"/>
                  </a:lnTo>
                  <a:lnTo>
                    <a:pt x="f0" y="f2"/>
                  </a:lnTo>
                  <a:lnTo>
                    <a:pt x="f3" y="f0"/>
                  </a:lnTo>
                  <a:close/>
                </a:path>
              </a:pathLst>
            </a:custGeom>
            <a:solidFill>
              <a:srgbClr val="90C226">
                <a:alpha val="3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0" name="Rectangle 25">
              <a:extLst>
                <a:ext uri="{FF2B5EF4-FFF2-40B4-BE49-F238E27FC236}">
                  <a16:creationId xmlns:a16="http://schemas.microsoft.com/office/drawing/2014/main" id="{8D0C02E9-9731-534E-EEC3-FFD800B53007}"/>
                </a:ext>
              </a:extLst>
            </p:cNvPr>
            <p:cNvSpPr/>
            <p:nvPr/>
          </p:nvSpPr>
          <p:spPr>
            <a:xfrm>
              <a:off x="9603360" y="-8640"/>
              <a:ext cx="2588040" cy="6866280"/>
            </a:xfrm>
            <a:custGeom>
              <a:avLst/>
              <a:gdLst>
                <a:gd name="f0" fmla="val 0"/>
                <a:gd name="f1" fmla="val 2573311"/>
                <a:gd name="f2" fmla="val 6866467"/>
                <a:gd name="f3" fmla="val 1202336"/>
              </a:gdLst>
              <a:ahLst/>
              <a:cxnLst>
                <a:cxn ang="3cd4">
                  <a:pos x="hc" y="t"/>
                </a:cxn>
                <a:cxn ang="0">
                  <a:pos x="r" y="vc"/>
                </a:cxn>
                <a:cxn ang="cd4">
                  <a:pos x="hc" y="b"/>
                </a:cxn>
                <a:cxn ang="cd2">
                  <a:pos x="l" y="vc"/>
                </a:cxn>
              </a:cxnLst>
              <a:rect l="l" t="t" r="r" b="b"/>
              <a:pathLst>
                <a:path w="2573311" h="6866467">
                  <a:moveTo>
                    <a:pt x="f0" y="f0"/>
                  </a:moveTo>
                  <a:lnTo>
                    <a:pt x="f1" y="f0"/>
                  </a:lnTo>
                  <a:lnTo>
                    <a:pt x="f1" y="f2"/>
                  </a:lnTo>
                  <a:lnTo>
                    <a:pt x="f3" y="f2"/>
                  </a:lnTo>
                  <a:lnTo>
                    <a:pt x="f0" y="f0"/>
                  </a:lnTo>
                  <a:close/>
                </a:path>
              </a:pathLst>
            </a:custGeom>
            <a:solidFill>
              <a:srgbClr val="90C226">
                <a:alpha val="2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1" name="Isosceles Triangle 23">
              <a:extLst>
                <a:ext uri="{FF2B5EF4-FFF2-40B4-BE49-F238E27FC236}">
                  <a16:creationId xmlns:a16="http://schemas.microsoft.com/office/drawing/2014/main" id="{DD993770-2344-C667-5CB0-C6118EEAB660}"/>
                </a:ext>
              </a:extLst>
            </p:cNvPr>
            <p:cNvSpPr/>
            <p:nvPr/>
          </p:nvSpPr>
          <p:spPr>
            <a:xfrm>
              <a:off x="8932320" y="3048120"/>
              <a:ext cx="3259440" cy="3809520"/>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54A021">
                <a:alpha val="72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2" name="Rectangle 27">
              <a:extLst>
                <a:ext uri="{FF2B5EF4-FFF2-40B4-BE49-F238E27FC236}">
                  <a16:creationId xmlns:a16="http://schemas.microsoft.com/office/drawing/2014/main" id="{D4EBBABC-E4F8-3644-2445-1B17982CA256}"/>
                </a:ext>
              </a:extLst>
            </p:cNvPr>
            <p:cNvSpPr/>
            <p:nvPr/>
          </p:nvSpPr>
          <p:spPr>
            <a:xfrm>
              <a:off x="9334440" y="-8640"/>
              <a:ext cx="2854080" cy="6866280"/>
            </a:xfrm>
            <a:custGeom>
              <a:avLst/>
              <a:gdLst>
                <a:gd name="f0" fmla="val 0"/>
                <a:gd name="f1" fmla="val 2858013"/>
                <a:gd name="f2" fmla="val 6866467"/>
                <a:gd name="f3" fmla="val 2473942"/>
              </a:gdLst>
              <a:ahLst/>
              <a:cxnLst>
                <a:cxn ang="3cd4">
                  <a:pos x="hc" y="t"/>
                </a:cxn>
                <a:cxn ang="0">
                  <a:pos x="r" y="vc"/>
                </a:cxn>
                <a:cxn ang="cd4">
                  <a:pos x="hc" y="b"/>
                </a:cxn>
                <a:cxn ang="cd2">
                  <a:pos x="l" y="vc"/>
                </a:cxn>
              </a:cxnLst>
              <a:rect l="l" t="t" r="r" b="b"/>
              <a:pathLst>
                <a:path w="2858013" h="6866467">
                  <a:moveTo>
                    <a:pt x="f0" y="f0"/>
                  </a:moveTo>
                  <a:lnTo>
                    <a:pt x="f1" y="f0"/>
                  </a:lnTo>
                  <a:lnTo>
                    <a:pt x="f1" y="f2"/>
                  </a:lnTo>
                  <a:lnTo>
                    <a:pt x="f3" y="f2"/>
                  </a:lnTo>
                  <a:lnTo>
                    <a:pt x="f0" y="f0"/>
                  </a:lnTo>
                  <a:close/>
                </a:path>
              </a:pathLst>
            </a:custGeom>
            <a:solidFill>
              <a:srgbClr val="3F7819">
                <a:alpha val="7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3" name="Rectangle 28">
              <a:extLst>
                <a:ext uri="{FF2B5EF4-FFF2-40B4-BE49-F238E27FC236}">
                  <a16:creationId xmlns:a16="http://schemas.microsoft.com/office/drawing/2014/main" id="{D0B143D6-C197-56A5-C827-681D9C7C96C3}"/>
                </a:ext>
              </a:extLst>
            </p:cNvPr>
            <p:cNvSpPr/>
            <p:nvPr/>
          </p:nvSpPr>
          <p:spPr>
            <a:xfrm>
              <a:off x="10898640" y="-8640"/>
              <a:ext cx="1289880" cy="6866280"/>
            </a:xfrm>
            <a:custGeom>
              <a:avLst/>
              <a:gdLst>
                <a:gd name="f0" fmla="val 0"/>
                <a:gd name="f1" fmla="val 1290094"/>
                <a:gd name="f2" fmla="val 6858000"/>
                <a:gd name="f3" fmla="val 1019735"/>
              </a:gdLst>
              <a:ahLst/>
              <a:cxnLst>
                <a:cxn ang="3cd4">
                  <a:pos x="hc" y="t"/>
                </a:cxn>
                <a:cxn ang="0">
                  <a:pos x="r" y="vc"/>
                </a:cxn>
                <a:cxn ang="cd4">
                  <a:pos x="hc" y="b"/>
                </a:cxn>
                <a:cxn ang="cd2">
                  <a:pos x="l" y="vc"/>
                </a:cxn>
              </a:cxnLst>
              <a:rect l="l" t="t" r="r" b="b"/>
              <a:pathLst>
                <a:path w="1290094" h="6858000">
                  <a:moveTo>
                    <a:pt x="f3" y="f0"/>
                  </a:moveTo>
                  <a:lnTo>
                    <a:pt x="f1" y="f0"/>
                  </a:lnTo>
                  <a:lnTo>
                    <a:pt x="f1" y="f2"/>
                  </a:lnTo>
                  <a:lnTo>
                    <a:pt x="f0" y="f2"/>
                  </a:lnTo>
                  <a:lnTo>
                    <a:pt x="f3" y="f0"/>
                  </a:lnTo>
                  <a:close/>
                </a:path>
              </a:pathLst>
            </a:custGeom>
            <a:solidFill>
              <a:srgbClr val="C0E474">
                <a:alpha val="7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4" name="Rectangle 29">
              <a:extLst>
                <a:ext uri="{FF2B5EF4-FFF2-40B4-BE49-F238E27FC236}">
                  <a16:creationId xmlns:a16="http://schemas.microsoft.com/office/drawing/2014/main" id="{B9845168-A31F-D7CE-93D9-F7A3FC3C11D0}"/>
                </a:ext>
              </a:extLst>
            </p:cNvPr>
            <p:cNvSpPr/>
            <p:nvPr/>
          </p:nvSpPr>
          <p:spPr>
            <a:xfrm>
              <a:off x="10938960" y="-8640"/>
              <a:ext cx="1249559" cy="6866280"/>
            </a:xfrm>
            <a:custGeom>
              <a:avLst/>
              <a:gdLst>
                <a:gd name="f0" fmla="val 0"/>
                <a:gd name="f1" fmla="val 1249825"/>
                <a:gd name="f2" fmla="val 6858000"/>
                <a:gd name="f3" fmla="val 1109382"/>
              </a:gdLst>
              <a:ahLst/>
              <a:cxnLst>
                <a:cxn ang="3cd4">
                  <a:pos x="hc" y="t"/>
                </a:cxn>
                <a:cxn ang="0">
                  <a:pos x="r" y="vc"/>
                </a:cxn>
                <a:cxn ang="cd4">
                  <a:pos x="hc" y="b"/>
                </a:cxn>
                <a:cxn ang="cd2">
                  <a:pos x="l" y="vc"/>
                </a:cxn>
              </a:cxnLst>
              <a:rect l="l" t="t" r="r" b="b"/>
              <a:pathLst>
                <a:path w="1249825" h="6858000">
                  <a:moveTo>
                    <a:pt x="f0" y="f0"/>
                  </a:moveTo>
                  <a:lnTo>
                    <a:pt x="f1" y="f0"/>
                  </a:lnTo>
                  <a:lnTo>
                    <a:pt x="f1" y="f2"/>
                  </a:lnTo>
                  <a:lnTo>
                    <a:pt x="f3" y="f2"/>
                  </a:lnTo>
                  <a:lnTo>
                    <a:pt x="f0" y="f0"/>
                  </a:lnTo>
                  <a:close/>
                </a:path>
              </a:pathLst>
            </a:custGeom>
            <a:solidFill>
              <a:srgbClr val="90C226">
                <a:alpha val="65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5" name="Isosceles Triangle 27">
              <a:extLst>
                <a:ext uri="{FF2B5EF4-FFF2-40B4-BE49-F238E27FC236}">
                  <a16:creationId xmlns:a16="http://schemas.microsoft.com/office/drawing/2014/main" id="{A95DF09E-31EB-C373-AA7A-BDCF7E72D453}"/>
                </a:ext>
              </a:extLst>
            </p:cNvPr>
            <p:cNvSpPr/>
            <p:nvPr/>
          </p:nvSpPr>
          <p:spPr>
            <a:xfrm>
              <a:off x="10371600" y="3589920"/>
              <a:ext cx="1816920" cy="3267720"/>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90C226">
                <a:alpha val="8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6" name="Isosceles Triangle 28">
              <a:extLst>
                <a:ext uri="{FF2B5EF4-FFF2-40B4-BE49-F238E27FC236}">
                  <a16:creationId xmlns:a16="http://schemas.microsoft.com/office/drawing/2014/main" id="{F6D73F43-8132-06E2-12EE-7F9BB9079B4A}"/>
                </a:ext>
              </a:extLst>
            </p:cNvPr>
            <p:cNvSpPr/>
            <p:nvPr/>
          </p:nvSpPr>
          <p:spPr>
            <a:xfrm>
              <a:off x="0" y="4013279"/>
              <a:ext cx="448199" cy="2844360"/>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90C226">
                <a:alpha val="85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grpSp>
      <p:grpSp>
        <p:nvGrpSpPr>
          <p:cNvPr id="17" name="Group 6">
            <a:extLst>
              <a:ext uri="{FF2B5EF4-FFF2-40B4-BE49-F238E27FC236}">
                <a16:creationId xmlns:a16="http://schemas.microsoft.com/office/drawing/2014/main" id="{CDFE0D97-262A-3724-E749-50DB27EF41F8}"/>
              </a:ext>
            </a:extLst>
          </p:cNvPr>
          <p:cNvGrpSpPr/>
          <p:nvPr/>
        </p:nvGrpSpPr>
        <p:grpSpPr>
          <a:xfrm>
            <a:off x="359" y="-8640"/>
            <a:ext cx="12191401" cy="6866640"/>
            <a:chOff x="359" y="-8640"/>
            <a:chExt cx="12191401" cy="6866640"/>
          </a:xfrm>
        </p:grpSpPr>
        <p:sp>
          <p:nvSpPr>
            <p:cNvPr id="18" name="Straight Connector 31">
              <a:extLst>
                <a:ext uri="{FF2B5EF4-FFF2-40B4-BE49-F238E27FC236}">
                  <a16:creationId xmlns:a16="http://schemas.microsoft.com/office/drawing/2014/main" id="{D8B6673E-7AD0-E0FF-326C-EAA5EAE4C6BA}"/>
                </a:ext>
              </a:extLst>
            </p:cNvPr>
            <p:cNvSpPr/>
            <p:nvPr/>
          </p:nvSpPr>
          <p:spPr>
            <a:xfrm>
              <a:off x="9370800" y="0"/>
              <a:ext cx="1219320" cy="6858000"/>
            </a:xfrm>
            <a:prstGeom prst="line">
              <a:avLst/>
            </a:prstGeom>
            <a:noFill/>
            <a:ln w="9360">
              <a:solidFill>
                <a:srgbClr val="BFBFBF"/>
              </a:solidFill>
              <a:prstDash val="solid"/>
            </a:ln>
          </p:spPr>
          <p:txBody>
            <a:bodyPr vert="horz" wrap="square" lIns="90000" tIns="45000" rIns="90000" bIns="45000" anchor="ctr" anchorCtr="1"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9" name="Straight Connector 20">
              <a:extLst>
                <a:ext uri="{FF2B5EF4-FFF2-40B4-BE49-F238E27FC236}">
                  <a16:creationId xmlns:a16="http://schemas.microsoft.com/office/drawing/2014/main" id="{B0FC0630-875C-FAF3-9715-B7ADFFBF06FF}"/>
                </a:ext>
              </a:extLst>
            </p:cNvPr>
            <p:cNvSpPr/>
            <p:nvPr/>
          </p:nvSpPr>
          <p:spPr>
            <a:xfrm flipH="1">
              <a:off x="7425000" y="3681359"/>
              <a:ext cx="4763519" cy="3176641"/>
            </a:xfrm>
            <a:prstGeom prst="line">
              <a:avLst/>
            </a:prstGeom>
            <a:noFill/>
            <a:ln w="9360">
              <a:solidFill>
                <a:srgbClr val="D9D9D9"/>
              </a:solidFill>
              <a:prstDash val="solid"/>
            </a:ln>
          </p:spPr>
          <p:txBody>
            <a:bodyPr vert="horz" wrap="square" lIns="90000" tIns="45000" rIns="90000" bIns="45000" anchor="ctr" anchorCtr="1"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0" name="Rectangle 23">
              <a:extLst>
                <a:ext uri="{FF2B5EF4-FFF2-40B4-BE49-F238E27FC236}">
                  <a16:creationId xmlns:a16="http://schemas.microsoft.com/office/drawing/2014/main" id="{CAF13F69-B009-833C-6AD8-1A7B96787DBD}"/>
                </a:ext>
              </a:extLst>
            </p:cNvPr>
            <p:cNvSpPr/>
            <p:nvPr/>
          </p:nvSpPr>
          <p:spPr>
            <a:xfrm>
              <a:off x="9181440" y="-8640"/>
              <a:ext cx="3007080" cy="6866280"/>
            </a:xfrm>
            <a:custGeom>
              <a:avLst/>
              <a:gdLst>
                <a:gd name="f0" fmla="val 0"/>
                <a:gd name="f1" fmla="val 3007349"/>
                <a:gd name="f2" fmla="val 6866467"/>
                <a:gd name="f3" fmla="val 2045532"/>
              </a:gdLst>
              <a:ahLst/>
              <a:cxnLst>
                <a:cxn ang="3cd4">
                  <a:pos x="hc" y="t"/>
                </a:cxn>
                <a:cxn ang="0">
                  <a:pos x="r" y="vc"/>
                </a:cxn>
                <a:cxn ang="cd4">
                  <a:pos x="hc" y="b"/>
                </a:cxn>
                <a:cxn ang="cd2">
                  <a:pos x="l" y="vc"/>
                </a:cxn>
              </a:cxnLst>
              <a:rect l="l" t="t" r="r" b="b"/>
              <a:pathLst>
                <a:path w="3007349" h="6866467">
                  <a:moveTo>
                    <a:pt x="f3" y="f0"/>
                  </a:moveTo>
                  <a:lnTo>
                    <a:pt x="f1" y="f0"/>
                  </a:lnTo>
                  <a:lnTo>
                    <a:pt x="f1" y="f2"/>
                  </a:lnTo>
                  <a:lnTo>
                    <a:pt x="f0" y="f2"/>
                  </a:lnTo>
                  <a:lnTo>
                    <a:pt x="f3" y="f0"/>
                  </a:lnTo>
                  <a:close/>
                </a:path>
              </a:pathLst>
            </a:custGeom>
            <a:solidFill>
              <a:srgbClr val="90C226">
                <a:alpha val="3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1" name="Rectangle 25">
              <a:extLst>
                <a:ext uri="{FF2B5EF4-FFF2-40B4-BE49-F238E27FC236}">
                  <a16:creationId xmlns:a16="http://schemas.microsoft.com/office/drawing/2014/main" id="{995D47F0-EEB9-8065-4E50-3687F7110AC4}"/>
                </a:ext>
              </a:extLst>
            </p:cNvPr>
            <p:cNvSpPr/>
            <p:nvPr/>
          </p:nvSpPr>
          <p:spPr>
            <a:xfrm>
              <a:off x="9603360" y="-8640"/>
              <a:ext cx="2588040" cy="6866280"/>
            </a:xfrm>
            <a:custGeom>
              <a:avLst/>
              <a:gdLst>
                <a:gd name="f0" fmla="val 0"/>
                <a:gd name="f1" fmla="val 2573311"/>
                <a:gd name="f2" fmla="val 6866467"/>
                <a:gd name="f3" fmla="val 1202336"/>
              </a:gdLst>
              <a:ahLst/>
              <a:cxnLst>
                <a:cxn ang="3cd4">
                  <a:pos x="hc" y="t"/>
                </a:cxn>
                <a:cxn ang="0">
                  <a:pos x="r" y="vc"/>
                </a:cxn>
                <a:cxn ang="cd4">
                  <a:pos x="hc" y="b"/>
                </a:cxn>
                <a:cxn ang="cd2">
                  <a:pos x="l" y="vc"/>
                </a:cxn>
              </a:cxnLst>
              <a:rect l="l" t="t" r="r" b="b"/>
              <a:pathLst>
                <a:path w="2573311" h="6866467">
                  <a:moveTo>
                    <a:pt x="f0" y="f0"/>
                  </a:moveTo>
                  <a:lnTo>
                    <a:pt x="f1" y="f0"/>
                  </a:lnTo>
                  <a:lnTo>
                    <a:pt x="f1" y="f2"/>
                  </a:lnTo>
                  <a:lnTo>
                    <a:pt x="f3" y="f2"/>
                  </a:lnTo>
                  <a:lnTo>
                    <a:pt x="f0" y="f0"/>
                  </a:lnTo>
                  <a:close/>
                </a:path>
              </a:pathLst>
            </a:custGeom>
            <a:solidFill>
              <a:srgbClr val="90C226">
                <a:alpha val="2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2" name="Isosceles Triangle 26">
              <a:extLst>
                <a:ext uri="{FF2B5EF4-FFF2-40B4-BE49-F238E27FC236}">
                  <a16:creationId xmlns:a16="http://schemas.microsoft.com/office/drawing/2014/main" id="{9665A161-979F-A7E7-09FF-49FD40132A46}"/>
                </a:ext>
              </a:extLst>
            </p:cNvPr>
            <p:cNvSpPr/>
            <p:nvPr/>
          </p:nvSpPr>
          <p:spPr>
            <a:xfrm>
              <a:off x="8932320" y="3048120"/>
              <a:ext cx="3259440" cy="3809520"/>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54A021">
                <a:alpha val="72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3" name="Rectangle 27">
              <a:extLst>
                <a:ext uri="{FF2B5EF4-FFF2-40B4-BE49-F238E27FC236}">
                  <a16:creationId xmlns:a16="http://schemas.microsoft.com/office/drawing/2014/main" id="{A1F398E3-11E5-8F7F-42AF-FA15AF597FB3}"/>
                </a:ext>
              </a:extLst>
            </p:cNvPr>
            <p:cNvSpPr/>
            <p:nvPr/>
          </p:nvSpPr>
          <p:spPr>
            <a:xfrm>
              <a:off x="9334440" y="-8640"/>
              <a:ext cx="2854080" cy="6866280"/>
            </a:xfrm>
            <a:custGeom>
              <a:avLst/>
              <a:gdLst>
                <a:gd name="f0" fmla="val 0"/>
                <a:gd name="f1" fmla="val 2858013"/>
                <a:gd name="f2" fmla="val 6866467"/>
                <a:gd name="f3" fmla="val 2473942"/>
              </a:gdLst>
              <a:ahLst/>
              <a:cxnLst>
                <a:cxn ang="3cd4">
                  <a:pos x="hc" y="t"/>
                </a:cxn>
                <a:cxn ang="0">
                  <a:pos x="r" y="vc"/>
                </a:cxn>
                <a:cxn ang="cd4">
                  <a:pos x="hc" y="b"/>
                </a:cxn>
                <a:cxn ang="cd2">
                  <a:pos x="l" y="vc"/>
                </a:cxn>
              </a:cxnLst>
              <a:rect l="l" t="t" r="r" b="b"/>
              <a:pathLst>
                <a:path w="2858013" h="6866467">
                  <a:moveTo>
                    <a:pt x="f0" y="f0"/>
                  </a:moveTo>
                  <a:lnTo>
                    <a:pt x="f1" y="f0"/>
                  </a:lnTo>
                  <a:lnTo>
                    <a:pt x="f1" y="f2"/>
                  </a:lnTo>
                  <a:lnTo>
                    <a:pt x="f3" y="f2"/>
                  </a:lnTo>
                  <a:lnTo>
                    <a:pt x="f0" y="f0"/>
                  </a:lnTo>
                  <a:close/>
                </a:path>
              </a:pathLst>
            </a:custGeom>
            <a:solidFill>
              <a:srgbClr val="3F7819">
                <a:alpha val="7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4" name="Rectangle 28">
              <a:extLst>
                <a:ext uri="{FF2B5EF4-FFF2-40B4-BE49-F238E27FC236}">
                  <a16:creationId xmlns:a16="http://schemas.microsoft.com/office/drawing/2014/main" id="{AA0FFB3A-49BC-E5E4-AB40-C34E8001BC32}"/>
                </a:ext>
              </a:extLst>
            </p:cNvPr>
            <p:cNvSpPr/>
            <p:nvPr/>
          </p:nvSpPr>
          <p:spPr>
            <a:xfrm>
              <a:off x="10898640" y="-8640"/>
              <a:ext cx="1289880" cy="6866280"/>
            </a:xfrm>
            <a:custGeom>
              <a:avLst/>
              <a:gdLst>
                <a:gd name="f0" fmla="val 0"/>
                <a:gd name="f1" fmla="val 1290094"/>
                <a:gd name="f2" fmla="val 6858000"/>
                <a:gd name="f3" fmla="val 1019735"/>
              </a:gdLst>
              <a:ahLst/>
              <a:cxnLst>
                <a:cxn ang="3cd4">
                  <a:pos x="hc" y="t"/>
                </a:cxn>
                <a:cxn ang="0">
                  <a:pos x="r" y="vc"/>
                </a:cxn>
                <a:cxn ang="cd4">
                  <a:pos x="hc" y="b"/>
                </a:cxn>
                <a:cxn ang="cd2">
                  <a:pos x="l" y="vc"/>
                </a:cxn>
              </a:cxnLst>
              <a:rect l="l" t="t" r="r" b="b"/>
              <a:pathLst>
                <a:path w="1290094" h="6858000">
                  <a:moveTo>
                    <a:pt x="f3" y="f0"/>
                  </a:moveTo>
                  <a:lnTo>
                    <a:pt x="f1" y="f0"/>
                  </a:lnTo>
                  <a:lnTo>
                    <a:pt x="f1" y="f2"/>
                  </a:lnTo>
                  <a:lnTo>
                    <a:pt x="f0" y="f2"/>
                  </a:lnTo>
                  <a:lnTo>
                    <a:pt x="f3" y="f0"/>
                  </a:lnTo>
                  <a:close/>
                </a:path>
              </a:pathLst>
            </a:custGeom>
            <a:solidFill>
              <a:srgbClr val="C0E474">
                <a:alpha val="7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5" name="Rectangle 29">
              <a:extLst>
                <a:ext uri="{FF2B5EF4-FFF2-40B4-BE49-F238E27FC236}">
                  <a16:creationId xmlns:a16="http://schemas.microsoft.com/office/drawing/2014/main" id="{F9D257C5-CFB5-AF1B-C6B2-60D8219C4BA0}"/>
                </a:ext>
              </a:extLst>
            </p:cNvPr>
            <p:cNvSpPr/>
            <p:nvPr/>
          </p:nvSpPr>
          <p:spPr>
            <a:xfrm>
              <a:off x="10938960" y="-8640"/>
              <a:ext cx="1249559" cy="6866280"/>
            </a:xfrm>
            <a:custGeom>
              <a:avLst/>
              <a:gdLst>
                <a:gd name="f0" fmla="val 0"/>
                <a:gd name="f1" fmla="val 1249825"/>
                <a:gd name="f2" fmla="val 6858000"/>
                <a:gd name="f3" fmla="val 1109382"/>
              </a:gdLst>
              <a:ahLst/>
              <a:cxnLst>
                <a:cxn ang="3cd4">
                  <a:pos x="hc" y="t"/>
                </a:cxn>
                <a:cxn ang="0">
                  <a:pos x="r" y="vc"/>
                </a:cxn>
                <a:cxn ang="cd4">
                  <a:pos x="hc" y="b"/>
                </a:cxn>
                <a:cxn ang="cd2">
                  <a:pos x="l" y="vc"/>
                </a:cxn>
              </a:cxnLst>
              <a:rect l="l" t="t" r="r" b="b"/>
              <a:pathLst>
                <a:path w="1249825" h="6858000">
                  <a:moveTo>
                    <a:pt x="f0" y="f0"/>
                  </a:moveTo>
                  <a:lnTo>
                    <a:pt x="f1" y="f0"/>
                  </a:lnTo>
                  <a:lnTo>
                    <a:pt x="f1" y="f2"/>
                  </a:lnTo>
                  <a:lnTo>
                    <a:pt x="f3" y="f2"/>
                  </a:lnTo>
                  <a:lnTo>
                    <a:pt x="f0" y="f0"/>
                  </a:lnTo>
                  <a:close/>
                </a:path>
              </a:pathLst>
            </a:custGeom>
            <a:solidFill>
              <a:srgbClr val="90C226">
                <a:alpha val="65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6" name="Isosceles Triangle 30">
              <a:extLst>
                <a:ext uri="{FF2B5EF4-FFF2-40B4-BE49-F238E27FC236}">
                  <a16:creationId xmlns:a16="http://schemas.microsoft.com/office/drawing/2014/main" id="{E390308E-69FE-A734-5C49-A6014B6C7F7A}"/>
                </a:ext>
              </a:extLst>
            </p:cNvPr>
            <p:cNvSpPr/>
            <p:nvPr/>
          </p:nvSpPr>
          <p:spPr>
            <a:xfrm>
              <a:off x="10371600" y="3589920"/>
              <a:ext cx="1816920" cy="3267720"/>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90C226">
                <a:alpha val="8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7" name="Isosceles Triangle 18">
              <a:extLst>
                <a:ext uri="{FF2B5EF4-FFF2-40B4-BE49-F238E27FC236}">
                  <a16:creationId xmlns:a16="http://schemas.microsoft.com/office/drawing/2014/main" id="{DAA3D6C8-C22F-D150-9C0B-FCB9D9D6417E}"/>
                </a:ext>
              </a:extLst>
            </p:cNvPr>
            <p:cNvSpPr/>
            <p:nvPr/>
          </p:nvSpPr>
          <p:spPr>
            <a:xfrm rot="10800000">
              <a:off x="359" y="361"/>
              <a:ext cx="842400" cy="5665679"/>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90C226">
                <a:alpha val="85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grpSp>
      <p:sp>
        <p:nvSpPr>
          <p:cNvPr id="2" name="Title 1">
            <a:extLst>
              <a:ext uri="{FF2B5EF4-FFF2-40B4-BE49-F238E27FC236}">
                <a16:creationId xmlns:a16="http://schemas.microsoft.com/office/drawing/2014/main" id="{F6FCEB67-6A20-BE27-71A8-9D7A51189B1B}"/>
              </a:ext>
            </a:extLst>
          </p:cNvPr>
          <p:cNvSpPr>
            <a:spLocks noGrp="1"/>
          </p:cNvSpPr>
          <p:nvPr>
            <p:ph type="title"/>
          </p:nvPr>
        </p:nvSpPr>
        <p:spPr>
          <a:xfrm>
            <a:off x="1506960" y="2404440"/>
            <a:ext cx="7766640" cy="1645920"/>
          </a:xfrm>
        </p:spPr>
        <p:txBody>
          <a:bodyPr/>
          <a:lstStyle/>
          <a:p>
            <a:r>
              <a:rPr lang="en-US"/>
              <a:t>Click to edit Master title style</a:t>
            </a:r>
          </a:p>
        </p:txBody>
      </p:sp>
      <p:sp>
        <p:nvSpPr>
          <p:cNvPr id="3" name="Date Placeholder 2">
            <a:extLst>
              <a:ext uri="{FF2B5EF4-FFF2-40B4-BE49-F238E27FC236}">
                <a16:creationId xmlns:a16="http://schemas.microsoft.com/office/drawing/2014/main" id="{2B4B1E74-CCCE-D0B3-AD4E-E015CE1612A4}"/>
              </a:ext>
            </a:extLst>
          </p:cNvPr>
          <p:cNvSpPr>
            <a:spLocks noGrp="1"/>
          </p:cNvSpPr>
          <p:nvPr>
            <p:ph type="dt" sz="half" idx="10"/>
          </p:nvPr>
        </p:nvSpPr>
        <p:spPr>
          <a:xfrm>
            <a:off x="7205040" y="6041519"/>
            <a:ext cx="911519" cy="364679"/>
          </a:xfrm>
        </p:spPr>
        <p:txBody>
          <a:bodyPr/>
          <a:lstStyle/>
          <a:p>
            <a:pPr lvl="0"/>
            <a:fld id="{DBC8612B-EEDC-43C8-94BC-9FF2935590F4}" type="datetime1">
              <a:rPr lang="hr-HR"/>
              <a:pPr lvl="0"/>
              <a:t>14.5.2022.</a:t>
            </a:fld>
            <a:endParaRPr lang="hr-HR"/>
          </a:p>
        </p:txBody>
      </p:sp>
      <p:sp>
        <p:nvSpPr>
          <p:cNvPr id="4" name="Footer Placeholder 3">
            <a:extLst>
              <a:ext uri="{FF2B5EF4-FFF2-40B4-BE49-F238E27FC236}">
                <a16:creationId xmlns:a16="http://schemas.microsoft.com/office/drawing/2014/main" id="{8AAF179A-1C27-9853-B7F0-0962EC9A798D}"/>
              </a:ext>
            </a:extLst>
          </p:cNvPr>
          <p:cNvSpPr>
            <a:spLocks noGrp="1"/>
          </p:cNvSpPr>
          <p:nvPr>
            <p:ph type="ftr" sz="quarter" idx="11"/>
          </p:nvPr>
        </p:nvSpPr>
        <p:spPr>
          <a:xfrm>
            <a:off x="677160" y="6041519"/>
            <a:ext cx="6297119" cy="364679"/>
          </a:xfrm>
        </p:spPr>
        <p:txBody>
          <a:bodyPr/>
          <a:lstStyle/>
          <a:p>
            <a:pPr lvl="0"/>
            <a:endParaRPr lang="hr-HR"/>
          </a:p>
        </p:txBody>
      </p:sp>
      <p:sp>
        <p:nvSpPr>
          <p:cNvPr id="5" name="Slide Number Placeholder 4">
            <a:extLst>
              <a:ext uri="{FF2B5EF4-FFF2-40B4-BE49-F238E27FC236}">
                <a16:creationId xmlns:a16="http://schemas.microsoft.com/office/drawing/2014/main" id="{F48B5C6B-01F0-BA6A-FD6B-785CD8A08BFF}"/>
              </a:ext>
            </a:extLst>
          </p:cNvPr>
          <p:cNvSpPr>
            <a:spLocks noGrp="1"/>
          </p:cNvSpPr>
          <p:nvPr>
            <p:ph type="sldNum" sz="quarter" idx="12"/>
          </p:nvPr>
        </p:nvSpPr>
        <p:spPr>
          <a:xfrm>
            <a:off x="8590680" y="6041519"/>
            <a:ext cx="682920" cy="364679"/>
          </a:xfrm>
        </p:spPr>
        <p:txBody>
          <a:bodyPr/>
          <a:lstStyle/>
          <a:p>
            <a:pPr lvl="0"/>
            <a:fld id="{30A2E926-FD89-4D24-941F-1B5543CCD4F6}" type="slidenum">
              <a:t>‹#›</a:t>
            </a:fld>
            <a:endParaRPr lang="hr-HR"/>
          </a:p>
        </p:txBody>
      </p:sp>
    </p:spTree>
    <p:extLst>
      <p:ext uri="{BB962C8B-B14F-4D97-AF65-F5344CB8AC3E}">
        <p14:creationId xmlns:p14="http://schemas.microsoft.com/office/powerpoint/2010/main" val="2194782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oup 6">
            <a:extLst>
              <a:ext uri="{FF2B5EF4-FFF2-40B4-BE49-F238E27FC236}">
                <a16:creationId xmlns:a16="http://schemas.microsoft.com/office/drawing/2014/main" id="{642CC54F-3AB1-89E6-2919-643B4C8F3194}"/>
              </a:ext>
            </a:extLst>
          </p:cNvPr>
          <p:cNvGrpSpPr/>
          <p:nvPr/>
        </p:nvGrpSpPr>
        <p:grpSpPr>
          <a:xfrm>
            <a:off x="0" y="-8640"/>
            <a:ext cx="12191760" cy="6866640"/>
            <a:chOff x="0" y="-8640"/>
            <a:chExt cx="12191760" cy="6866640"/>
          </a:xfrm>
        </p:grpSpPr>
        <p:sp>
          <p:nvSpPr>
            <p:cNvPr id="6" name="Straight Connector 19">
              <a:extLst>
                <a:ext uri="{FF2B5EF4-FFF2-40B4-BE49-F238E27FC236}">
                  <a16:creationId xmlns:a16="http://schemas.microsoft.com/office/drawing/2014/main" id="{55F21B95-60CE-1F4C-F119-0719F78E66BA}"/>
                </a:ext>
              </a:extLst>
            </p:cNvPr>
            <p:cNvSpPr/>
            <p:nvPr/>
          </p:nvSpPr>
          <p:spPr>
            <a:xfrm>
              <a:off x="9370800" y="0"/>
              <a:ext cx="1219320" cy="6858000"/>
            </a:xfrm>
            <a:prstGeom prst="line">
              <a:avLst/>
            </a:prstGeom>
            <a:noFill/>
            <a:ln w="9360">
              <a:solidFill>
                <a:srgbClr val="BFBFBF"/>
              </a:solidFill>
              <a:prstDash val="solid"/>
            </a:ln>
          </p:spPr>
          <p:txBody>
            <a:bodyPr vert="horz" wrap="square" lIns="90000" tIns="45000" rIns="90000" bIns="45000" anchor="ctr" anchorCtr="1"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7" name="Straight Connector 20">
              <a:extLst>
                <a:ext uri="{FF2B5EF4-FFF2-40B4-BE49-F238E27FC236}">
                  <a16:creationId xmlns:a16="http://schemas.microsoft.com/office/drawing/2014/main" id="{3899C723-1106-E3C2-94BB-7937F2CB208C}"/>
                </a:ext>
              </a:extLst>
            </p:cNvPr>
            <p:cNvSpPr/>
            <p:nvPr/>
          </p:nvSpPr>
          <p:spPr>
            <a:xfrm flipH="1">
              <a:off x="7425000" y="3681359"/>
              <a:ext cx="4763519" cy="3176641"/>
            </a:xfrm>
            <a:prstGeom prst="line">
              <a:avLst/>
            </a:prstGeom>
            <a:noFill/>
            <a:ln w="9360">
              <a:solidFill>
                <a:srgbClr val="D9D9D9"/>
              </a:solidFill>
              <a:prstDash val="solid"/>
            </a:ln>
          </p:spPr>
          <p:txBody>
            <a:bodyPr vert="horz" wrap="square" lIns="90000" tIns="45000" rIns="90000" bIns="45000" anchor="ctr" anchorCtr="1"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8" name="Rectangle 23">
              <a:extLst>
                <a:ext uri="{FF2B5EF4-FFF2-40B4-BE49-F238E27FC236}">
                  <a16:creationId xmlns:a16="http://schemas.microsoft.com/office/drawing/2014/main" id="{22483FE0-CF99-C72C-BCE2-EFE393DA9211}"/>
                </a:ext>
              </a:extLst>
            </p:cNvPr>
            <p:cNvSpPr/>
            <p:nvPr/>
          </p:nvSpPr>
          <p:spPr>
            <a:xfrm>
              <a:off x="9181440" y="-8640"/>
              <a:ext cx="3007080" cy="6866280"/>
            </a:xfrm>
            <a:custGeom>
              <a:avLst/>
              <a:gdLst>
                <a:gd name="f0" fmla="val 0"/>
                <a:gd name="f1" fmla="val 3007349"/>
                <a:gd name="f2" fmla="val 6866467"/>
                <a:gd name="f3" fmla="val 2045532"/>
              </a:gdLst>
              <a:ahLst/>
              <a:cxnLst>
                <a:cxn ang="3cd4">
                  <a:pos x="hc" y="t"/>
                </a:cxn>
                <a:cxn ang="0">
                  <a:pos x="r" y="vc"/>
                </a:cxn>
                <a:cxn ang="cd4">
                  <a:pos x="hc" y="b"/>
                </a:cxn>
                <a:cxn ang="cd2">
                  <a:pos x="l" y="vc"/>
                </a:cxn>
              </a:cxnLst>
              <a:rect l="l" t="t" r="r" b="b"/>
              <a:pathLst>
                <a:path w="3007349" h="6866467">
                  <a:moveTo>
                    <a:pt x="f3" y="f0"/>
                  </a:moveTo>
                  <a:lnTo>
                    <a:pt x="f1" y="f0"/>
                  </a:lnTo>
                  <a:lnTo>
                    <a:pt x="f1" y="f2"/>
                  </a:lnTo>
                  <a:lnTo>
                    <a:pt x="f0" y="f2"/>
                  </a:lnTo>
                  <a:lnTo>
                    <a:pt x="f3" y="f0"/>
                  </a:lnTo>
                  <a:close/>
                </a:path>
              </a:pathLst>
            </a:custGeom>
            <a:solidFill>
              <a:srgbClr val="90C226">
                <a:alpha val="3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9" name="Rectangle 25">
              <a:extLst>
                <a:ext uri="{FF2B5EF4-FFF2-40B4-BE49-F238E27FC236}">
                  <a16:creationId xmlns:a16="http://schemas.microsoft.com/office/drawing/2014/main" id="{0EE4016D-216F-BCA1-E66F-6BED01D91751}"/>
                </a:ext>
              </a:extLst>
            </p:cNvPr>
            <p:cNvSpPr/>
            <p:nvPr/>
          </p:nvSpPr>
          <p:spPr>
            <a:xfrm>
              <a:off x="9603360" y="-8640"/>
              <a:ext cx="2588040" cy="6866280"/>
            </a:xfrm>
            <a:custGeom>
              <a:avLst/>
              <a:gdLst>
                <a:gd name="f0" fmla="val 0"/>
                <a:gd name="f1" fmla="val 2573311"/>
                <a:gd name="f2" fmla="val 6866467"/>
                <a:gd name="f3" fmla="val 1202336"/>
              </a:gdLst>
              <a:ahLst/>
              <a:cxnLst>
                <a:cxn ang="3cd4">
                  <a:pos x="hc" y="t"/>
                </a:cxn>
                <a:cxn ang="0">
                  <a:pos x="r" y="vc"/>
                </a:cxn>
                <a:cxn ang="cd4">
                  <a:pos x="hc" y="b"/>
                </a:cxn>
                <a:cxn ang="cd2">
                  <a:pos x="l" y="vc"/>
                </a:cxn>
              </a:cxnLst>
              <a:rect l="l" t="t" r="r" b="b"/>
              <a:pathLst>
                <a:path w="2573311" h="6866467">
                  <a:moveTo>
                    <a:pt x="f0" y="f0"/>
                  </a:moveTo>
                  <a:lnTo>
                    <a:pt x="f1" y="f0"/>
                  </a:lnTo>
                  <a:lnTo>
                    <a:pt x="f1" y="f2"/>
                  </a:lnTo>
                  <a:lnTo>
                    <a:pt x="f3" y="f2"/>
                  </a:lnTo>
                  <a:lnTo>
                    <a:pt x="f0" y="f0"/>
                  </a:lnTo>
                  <a:close/>
                </a:path>
              </a:pathLst>
            </a:custGeom>
            <a:solidFill>
              <a:srgbClr val="90C226">
                <a:alpha val="2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0" name="Isosceles Triangle 23">
              <a:extLst>
                <a:ext uri="{FF2B5EF4-FFF2-40B4-BE49-F238E27FC236}">
                  <a16:creationId xmlns:a16="http://schemas.microsoft.com/office/drawing/2014/main" id="{5445182F-E7C3-BAAA-EC2E-76E8B5271142}"/>
                </a:ext>
              </a:extLst>
            </p:cNvPr>
            <p:cNvSpPr/>
            <p:nvPr/>
          </p:nvSpPr>
          <p:spPr>
            <a:xfrm>
              <a:off x="8932320" y="3048120"/>
              <a:ext cx="3259440" cy="3809520"/>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54A021">
                <a:alpha val="72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1" name="Rectangle 27">
              <a:extLst>
                <a:ext uri="{FF2B5EF4-FFF2-40B4-BE49-F238E27FC236}">
                  <a16:creationId xmlns:a16="http://schemas.microsoft.com/office/drawing/2014/main" id="{564A3071-7504-35BA-3946-E147DEE2901A}"/>
                </a:ext>
              </a:extLst>
            </p:cNvPr>
            <p:cNvSpPr/>
            <p:nvPr/>
          </p:nvSpPr>
          <p:spPr>
            <a:xfrm>
              <a:off x="9334440" y="-8640"/>
              <a:ext cx="2854080" cy="6866280"/>
            </a:xfrm>
            <a:custGeom>
              <a:avLst/>
              <a:gdLst>
                <a:gd name="f0" fmla="val 0"/>
                <a:gd name="f1" fmla="val 2858013"/>
                <a:gd name="f2" fmla="val 6866467"/>
                <a:gd name="f3" fmla="val 2473942"/>
              </a:gdLst>
              <a:ahLst/>
              <a:cxnLst>
                <a:cxn ang="3cd4">
                  <a:pos x="hc" y="t"/>
                </a:cxn>
                <a:cxn ang="0">
                  <a:pos x="r" y="vc"/>
                </a:cxn>
                <a:cxn ang="cd4">
                  <a:pos x="hc" y="b"/>
                </a:cxn>
                <a:cxn ang="cd2">
                  <a:pos x="l" y="vc"/>
                </a:cxn>
              </a:cxnLst>
              <a:rect l="l" t="t" r="r" b="b"/>
              <a:pathLst>
                <a:path w="2858013" h="6866467">
                  <a:moveTo>
                    <a:pt x="f0" y="f0"/>
                  </a:moveTo>
                  <a:lnTo>
                    <a:pt x="f1" y="f0"/>
                  </a:lnTo>
                  <a:lnTo>
                    <a:pt x="f1" y="f2"/>
                  </a:lnTo>
                  <a:lnTo>
                    <a:pt x="f3" y="f2"/>
                  </a:lnTo>
                  <a:lnTo>
                    <a:pt x="f0" y="f0"/>
                  </a:lnTo>
                  <a:close/>
                </a:path>
              </a:pathLst>
            </a:custGeom>
            <a:solidFill>
              <a:srgbClr val="3F7819">
                <a:alpha val="7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2" name="Rectangle 28">
              <a:extLst>
                <a:ext uri="{FF2B5EF4-FFF2-40B4-BE49-F238E27FC236}">
                  <a16:creationId xmlns:a16="http://schemas.microsoft.com/office/drawing/2014/main" id="{C67EE60C-4833-31EA-275E-B8521ED64E41}"/>
                </a:ext>
              </a:extLst>
            </p:cNvPr>
            <p:cNvSpPr/>
            <p:nvPr/>
          </p:nvSpPr>
          <p:spPr>
            <a:xfrm>
              <a:off x="10898640" y="-8640"/>
              <a:ext cx="1289880" cy="6866280"/>
            </a:xfrm>
            <a:custGeom>
              <a:avLst/>
              <a:gdLst>
                <a:gd name="f0" fmla="val 0"/>
                <a:gd name="f1" fmla="val 1290094"/>
                <a:gd name="f2" fmla="val 6858000"/>
                <a:gd name="f3" fmla="val 1019735"/>
              </a:gdLst>
              <a:ahLst/>
              <a:cxnLst>
                <a:cxn ang="3cd4">
                  <a:pos x="hc" y="t"/>
                </a:cxn>
                <a:cxn ang="0">
                  <a:pos x="r" y="vc"/>
                </a:cxn>
                <a:cxn ang="cd4">
                  <a:pos x="hc" y="b"/>
                </a:cxn>
                <a:cxn ang="cd2">
                  <a:pos x="l" y="vc"/>
                </a:cxn>
              </a:cxnLst>
              <a:rect l="l" t="t" r="r" b="b"/>
              <a:pathLst>
                <a:path w="1290094" h="6858000">
                  <a:moveTo>
                    <a:pt x="f3" y="f0"/>
                  </a:moveTo>
                  <a:lnTo>
                    <a:pt x="f1" y="f0"/>
                  </a:lnTo>
                  <a:lnTo>
                    <a:pt x="f1" y="f2"/>
                  </a:lnTo>
                  <a:lnTo>
                    <a:pt x="f0" y="f2"/>
                  </a:lnTo>
                  <a:lnTo>
                    <a:pt x="f3" y="f0"/>
                  </a:lnTo>
                  <a:close/>
                </a:path>
              </a:pathLst>
            </a:custGeom>
            <a:solidFill>
              <a:srgbClr val="C0E474">
                <a:alpha val="7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3" name="Rectangle 29">
              <a:extLst>
                <a:ext uri="{FF2B5EF4-FFF2-40B4-BE49-F238E27FC236}">
                  <a16:creationId xmlns:a16="http://schemas.microsoft.com/office/drawing/2014/main" id="{DEB715C5-EBB5-C741-CF28-C4CFD9A988CE}"/>
                </a:ext>
              </a:extLst>
            </p:cNvPr>
            <p:cNvSpPr/>
            <p:nvPr/>
          </p:nvSpPr>
          <p:spPr>
            <a:xfrm>
              <a:off x="10938960" y="-8640"/>
              <a:ext cx="1249559" cy="6866280"/>
            </a:xfrm>
            <a:custGeom>
              <a:avLst/>
              <a:gdLst>
                <a:gd name="f0" fmla="val 0"/>
                <a:gd name="f1" fmla="val 1249825"/>
                <a:gd name="f2" fmla="val 6858000"/>
                <a:gd name="f3" fmla="val 1109382"/>
              </a:gdLst>
              <a:ahLst/>
              <a:cxnLst>
                <a:cxn ang="3cd4">
                  <a:pos x="hc" y="t"/>
                </a:cxn>
                <a:cxn ang="0">
                  <a:pos x="r" y="vc"/>
                </a:cxn>
                <a:cxn ang="cd4">
                  <a:pos x="hc" y="b"/>
                </a:cxn>
                <a:cxn ang="cd2">
                  <a:pos x="l" y="vc"/>
                </a:cxn>
              </a:cxnLst>
              <a:rect l="l" t="t" r="r" b="b"/>
              <a:pathLst>
                <a:path w="1249825" h="6858000">
                  <a:moveTo>
                    <a:pt x="f0" y="f0"/>
                  </a:moveTo>
                  <a:lnTo>
                    <a:pt x="f1" y="f0"/>
                  </a:lnTo>
                  <a:lnTo>
                    <a:pt x="f1" y="f2"/>
                  </a:lnTo>
                  <a:lnTo>
                    <a:pt x="f3" y="f2"/>
                  </a:lnTo>
                  <a:lnTo>
                    <a:pt x="f0" y="f0"/>
                  </a:lnTo>
                  <a:close/>
                </a:path>
              </a:pathLst>
            </a:custGeom>
            <a:solidFill>
              <a:srgbClr val="90C226">
                <a:alpha val="65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4" name="Isosceles Triangle 27">
              <a:extLst>
                <a:ext uri="{FF2B5EF4-FFF2-40B4-BE49-F238E27FC236}">
                  <a16:creationId xmlns:a16="http://schemas.microsoft.com/office/drawing/2014/main" id="{2CEAEC36-3E32-E4B6-D580-C5C429CBD107}"/>
                </a:ext>
              </a:extLst>
            </p:cNvPr>
            <p:cNvSpPr/>
            <p:nvPr/>
          </p:nvSpPr>
          <p:spPr>
            <a:xfrm>
              <a:off x="10371600" y="3589920"/>
              <a:ext cx="1816920" cy="3267720"/>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90C226">
                <a:alpha val="8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5" name="Isosceles Triangle 28">
              <a:extLst>
                <a:ext uri="{FF2B5EF4-FFF2-40B4-BE49-F238E27FC236}">
                  <a16:creationId xmlns:a16="http://schemas.microsoft.com/office/drawing/2014/main" id="{6C71ECE5-04D0-8E6A-3741-F97048FF2D01}"/>
                </a:ext>
              </a:extLst>
            </p:cNvPr>
            <p:cNvSpPr/>
            <p:nvPr/>
          </p:nvSpPr>
          <p:spPr>
            <a:xfrm>
              <a:off x="0" y="4013279"/>
              <a:ext cx="448199" cy="2844360"/>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90C226">
                <a:alpha val="85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grpSp>
      <p:grpSp>
        <p:nvGrpSpPr>
          <p:cNvPr id="16" name="Group 6">
            <a:extLst>
              <a:ext uri="{FF2B5EF4-FFF2-40B4-BE49-F238E27FC236}">
                <a16:creationId xmlns:a16="http://schemas.microsoft.com/office/drawing/2014/main" id="{5A09870C-183D-A1E4-71A3-8A6952116AB2}"/>
              </a:ext>
            </a:extLst>
          </p:cNvPr>
          <p:cNvGrpSpPr/>
          <p:nvPr/>
        </p:nvGrpSpPr>
        <p:grpSpPr>
          <a:xfrm>
            <a:off x="359" y="-8640"/>
            <a:ext cx="12191401" cy="6866640"/>
            <a:chOff x="359" y="-8640"/>
            <a:chExt cx="12191401" cy="6866640"/>
          </a:xfrm>
        </p:grpSpPr>
        <p:sp>
          <p:nvSpPr>
            <p:cNvPr id="17" name="Straight Connector 31">
              <a:extLst>
                <a:ext uri="{FF2B5EF4-FFF2-40B4-BE49-F238E27FC236}">
                  <a16:creationId xmlns:a16="http://schemas.microsoft.com/office/drawing/2014/main" id="{4B6B74E9-92B4-A3AE-3CC9-10D2621A9789}"/>
                </a:ext>
              </a:extLst>
            </p:cNvPr>
            <p:cNvSpPr/>
            <p:nvPr/>
          </p:nvSpPr>
          <p:spPr>
            <a:xfrm>
              <a:off x="9370800" y="0"/>
              <a:ext cx="1219320" cy="6858000"/>
            </a:xfrm>
            <a:prstGeom prst="line">
              <a:avLst/>
            </a:prstGeom>
            <a:noFill/>
            <a:ln w="9360">
              <a:solidFill>
                <a:srgbClr val="BFBFBF"/>
              </a:solidFill>
              <a:prstDash val="solid"/>
            </a:ln>
          </p:spPr>
          <p:txBody>
            <a:bodyPr vert="horz" wrap="square" lIns="90000" tIns="45000" rIns="90000" bIns="45000" anchor="ctr" anchorCtr="1"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8" name="Straight Connector 20">
              <a:extLst>
                <a:ext uri="{FF2B5EF4-FFF2-40B4-BE49-F238E27FC236}">
                  <a16:creationId xmlns:a16="http://schemas.microsoft.com/office/drawing/2014/main" id="{20EDEACB-3BC8-7EA7-A3B6-B6B9BFE61B26}"/>
                </a:ext>
              </a:extLst>
            </p:cNvPr>
            <p:cNvSpPr/>
            <p:nvPr/>
          </p:nvSpPr>
          <p:spPr>
            <a:xfrm flipH="1">
              <a:off x="7425000" y="3681359"/>
              <a:ext cx="4763519" cy="3176641"/>
            </a:xfrm>
            <a:prstGeom prst="line">
              <a:avLst/>
            </a:prstGeom>
            <a:noFill/>
            <a:ln w="9360">
              <a:solidFill>
                <a:srgbClr val="D9D9D9"/>
              </a:solidFill>
              <a:prstDash val="solid"/>
            </a:ln>
          </p:spPr>
          <p:txBody>
            <a:bodyPr vert="horz" wrap="square" lIns="90000" tIns="45000" rIns="90000" bIns="45000" anchor="ctr" anchorCtr="1"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9" name="Rectangle 23">
              <a:extLst>
                <a:ext uri="{FF2B5EF4-FFF2-40B4-BE49-F238E27FC236}">
                  <a16:creationId xmlns:a16="http://schemas.microsoft.com/office/drawing/2014/main" id="{7E7A1060-69BB-CB48-402F-1639CB1EEAD7}"/>
                </a:ext>
              </a:extLst>
            </p:cNvPr>
            <p:cNvSpPr/>
            <p:nvPr/>
          </p:nvSpPr>
          <p:spPr>
            <a:xfrm>
              <a:off x="9181440" y="-8640"/>
              <a:ext cx="3007080" cy="6866280"/>
            </a:xfrm>
            <a:custGeom>
              <a:avLst/>
              <a:gdLst>
                <a:gd name="f0" fmla="val 0"/>
                <a:gd name="f1" fmla="val 3007349"/>
                <a:gd name="f2" fmla="val 6866467"/>
                <a:gd name="f3" fmla="val 2045532"/>
              </a:gdLst>
              <a:ahLst/>
              <a:cxnLst>
                <a:cxn ang="3cd4">
                  <a:pos x="hc" y="t"/>
                </a:cxn>
                <a:cxn ang="0">
                  <a:pos x="r" y="vc"/>
                </a:cxn>
                <a:cxn ang="cd4">
                  <a:pos x="hc" y="b"/>
                </a:cxn>
                <a:cxn ang="cd2">
                  <a:pos x="l" y="vc"/>
                </a:cxn>
              </a:cxnLst>
              <a:rect l="l" t="t" r="r" b="b"/>
              <a:pathLst>
                <a:path w="3007349" h="6866467">
                  <a:moveTo>
                    <a:pt x="f3" y="f0"/>
                  </a:moveTo>
                  <a:lnTo>
                    <a:pt x="f1" y="f0"/>
                  </a:lnTo>
                  <a:lnTo>
                    <a:pt x="f1" y="f2"/>
                  </a:lnTo>
                  <a:lnTo>
                    <a:pt x="f0" y="f2"/>
                  </a:lnTo>
                  <a:lnTo>
                    <a:pt x="f3" y="f0"/>
                  </a:lnTo>
                  <a:close/>
                </a:path>
              </a:pathLst>
            </a:custGeom>
            <a:solidFill>
              <a:srgbClr val="90C226">
                <a:alpha val="3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0" name="Rectangle 25">
              <a:extLst>
                <a:ext uri="{FF2B5EF4-FFF2-40B4-BE49-F238E27FC236}">
                  <a16:creationId xmlns:a16="http://schemas.microsoft.com/office/drawing/2014/main" id="{5809CA52-E66B-7466-A28D-F38CC05447F5}"/>
                </a:ext>
              </a:extLst>
            </p:cNvPr>
            <p:cNvSpPr/>
            <p:nvPr/>
          </p:nvSpPr>
          <p:spPr>
            <a:xfrm>
              <a:off x="9603360" y="-8640"/>
              <a:ext cx="2588040" cy="6866280"/>
            </a:xfrm>
            <a:custGeom>
              <a:avLst/>
              <a:gdLst>
                <a:gd name="f0" fmla="val 0"/>
                <a:gd name="f1" fmla="val 2573311"/>
                <a:gd name="f2" fmla="val 6866467"/>
                <a:gd name="f3" fmla="val 1202336"/>
              </a:gdLst>
              <a:ahLst/>
              <a:cxnLst>
                <a:cxn ang="3cd4">
                  <a:pos x="hc" y="t"/>
                </a:cxn>
                <a:cxn ang="0">
                  <a:pos x="r" y="vc"/>
                </a:cxn>
                <a:cxn ang="cd4">
                  <a:pos x="hc" y="b"/>
                </a:cxn>
                <a:cxn ang="cd2">
                  <a:pos x="l" y="vc"/>
                </a:cxn>
              </a:cxnLst>
              <a:rect l="l" t="t" r="r" b="b"/>
              <a:pathLst>
                <a:path w="2573311" h="6866467">
                  <a:moveTo>
                    <a:pt x="f0" y="f0"/>
                  </a:moveTo>
                  <a:lnTo>
                    <a:pt x="f1" y="f0"/>
                  </a:lnTo>
                  <a:lnTo>
                    <a:pt x="f1" y="f2"/>
                  </a:lnTo>
                  <a:lnTo>
                    <a:pt x="f3" y="f2"/>
                  </a:lnTo>
                  <a:lnTo>
                    <a:pt x="f0" y="f0"/>
                  </a:lnTo>
                  <a:close/>
                </a:path>
              </a:pathLst>
            </a:custGeom>
            <a:solidFill>
              <a:srgbClr val="90C226">
                <a:alpha val="2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1" name="Isosceles Triangle 26">
              <a:extLst>
                <a:ext uri="{FF2B5EF4-FFF2-40B4-BE49-F238E27FC236}">
                  <a16:creationId xmlns:a16="http://schemas.microsoft.com/office/drawing/2014/main" id="{C3D98423-6F69-3535-509B-A13146EFB609}"/>
                </a:ext>
              </a:extLst>
            </p:cNvPr>
            <p:cNvSpPr/>
            <p:nvPr/>
          </p:nvSpPr>
          <p:spPr>
            <a:xfrm>
              <a:off x="8932320" y="3048120"/>
              <a:ext cx="3259440" cy="3809520"/>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54A021">
                <a:alpha val="72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2" name="Rectangle 27">
              <a:extLst>
                <a:ext uri="{FF2B5EF4-FFF2-40B4-BE49-F238E27FC236}">
                  <a16:creationId xmlns:a16="http://schemas.microsoft.com/office/drawing/2014/main" id="{121AD26E-D531-4BEC-C75C-6E128A7A32F7}"/>
                </a:ext>
              </a:extLst>
            </p:cNvPr>
            <p:cNvSpPr/>
            <p:nvPr/>
          </p:nvSpPr>
          <p:spPr>
            <a:xfrm>
              <a:off x="9334440" y="-8640"/>
              <a:ext cx="2854080" cy="6866280"/>
            </a:xfrm>
            <a:custGeom>
              <a:avLst/>
              <a:gdLst>
                <a:gd name="f0" fmla="val 0"/>
                <a:gd name="f1" fmla="val 2858013"/>
                <a:gd name="f2" fmla="val 6866467"/>
                <a:gd name="f3" fmla="val 2473942"/>
              </a:gdLst>
              <a:ahLst/>
              <a:cxnLst>
                <a:cxn ang="3cd4">
                  <a:pos x="hc" y="t"/>
                </a:cxn>
                <a:cxn ang="0">
                  <a:pos x="r" y="vc"/>
                </a:cxn>
                <a:cxn ang="cd4">
                  <a:pos x="hc" y="b"/>
                </a:cxn>
                <a:cxn ang="cd2">
                  <a:pos x="l" y="vc"/>
                </a:cxn>
              </a:cxnLst>
              <a:rect l="l" t="t" r="r" b="b"/>
              <a:pathLst>
                <a:path w="2858013" h="6866467">
                  <a:moveTo>
                    <a:pt x="f0" y="f0"/>
                  </a:moveTo>
                  <a:lnTo>
                    <a:pt x="f1" y="f0"/>
                  </a:lnTo>
                  <a:lnTo>
                    <a:pt x="f1" y="f2"/>
                  </a:lnTo>
                  <a:lnTo>
                    <a:pt x="f3" y="f2"/>
                  </a:lnTo>
                  <a:lnTo>
                    <a:pt x="f0" y="f0"/>
                  </a:lnTo>
                  <a:close/>
                </a:path>
              </a:pathLst>
            </a:custGeom>
            <a:solidFill>
              <a:srgbClr val="3F7819">
                <a:alpha val="7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3" name="Rectangle 28">
              <a:extLst>
                <a:ext uri="{FF2B5EF4-FFF2-40B4-BE49-F238E27FC236}">
                  <a16:creationId xmlns:a16="http://schemas.microsoft.com/office/drawing/2014/main" id="{FB5E8AD4-FA02-14D1-E1EA-D2B83E504F33}"/>
                </a:ext>
              </a:extLst>
            </p:cNvPr>
            <p:cNvSpPr/>
            <p:nvPr/>
          </p:nvSpPr>
          <p:spPr>
            <a:xfrm>
              <a:off x="10898640" y="-8640"/>
              <a:ext cx="1289880" cy="6866280"/>
            </a:xfrm>
            <a:custGeom>
              <a:avLst/>
              <a:gdLst>
                <a:gd name="f0" fmla="val 0"/>
                <a:gd name="f1" fmla="val 1290094"/>
                <a:gd name="f2" fmla="val 6858000"/>
                <a:gd name="f3" fmla="val 1019735"/>
              </a:gdLst>
              <a:ahLst/>
              <a:cxnLst>
                <a:cxn ang="3cd4">
                  <a:pos x="hc" y="t"/>
                </a:cxn>
                <a:cxn ang="0">
                  <a:pos x="r" y="vc"/>
                </a:cxn>
                <a:cxn ang="cd4">
                  <a:pos x="hc" y="b"/>
                </a:cxn>
                <a:cxn ang="cd2">
                  <a:pos x="l" y="vc"/>
                </a:cxn>
              </a:cxnLst>
              <a:rect l="l" t="t" r="r" b="b"/>
              <a:pathLst>
                <a:path w="1290094" h="6858000">
                  <a:moveTo>
                    <a:pt x="f3" y="f0"/>
                  </a:moveTo>
                  <a:lnTo>
                    <a:pt x="f1" y="f0"/>
                  </a:lnTo>
                  <a:lnTo>
                    <a:pt x="f1" y="f2"/>
                  </a:lnTo>
                  <a:lnTo>
                    <a:pt x="f0" y="f2"/>
                  </a:lnTo>
                  <a:lnTo>
                    <a:pt x="f3" y="f0"/>
                  </a:lnTo>
                  <a:close/>
                </a:path>
              </a:pathLst>
            </a:custGeom>
            <a:solidFill>
              <a:srgbClr val="C0E474">
                <a:alpha val="7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4" name="Rectangle 29">
              <a:extLst>
                <a:ext uri="{FF2B5EF4-FFF2-40B4-BE49-F238E27FC236}">
                  <a16:creationId xmlns:a16="http://schemas.microsoft.com/office/drawing/2014/main" id="{73694714-0222-1156-7857-4AD8CFBF5B0C}"/>
                </a:ext>
              </a:extLst>
            </p:cNvPr>
            <p:cNvSpPr/>
            <p:nvPr/>
          </p:nvSpPr>
          <p:spPr>
            <a:xfrm>
              <a:off x="10938960" y="-8640"/>
              <a:ext cx="1249559" cy="6866280"/>
            </a:xfrm>
            <a:custGeom>
              <a:avLst/>
              <a:gdLst>
                <a:gd name="f0" fmla="val 0"/>
                <a:gd name="f1" fmla="val 1249825"/>
                <a:gd name="f2" fmla="val 6858000"/>
                <a:gd name="f3" fmla="val 1109382"/>
              </a:gdLst>
              <a:ahLst/>
              <a:cxnLst>
                <a:cxn ang="3cd4">
                  <a:pos x="hc" y="t"/>
                </a:cxn>
                <a:cxn ang="0">
                  <a:pos x="r" y="vc"/>
                </a:cxn>
                <a:cxn ang="cd4">
                  <a:pos x="hc" y="b"/>
                </a:cxn>
                <a:cxn ang="cd2">
                  <a:pos x="l" y="vc"/>
                </a:cxn>
              </a:cxnLst>
              <a:rect l="l" t="t" r="r" b="b"/>
              <a:pathLst>
                <a:path w="1249825" h="6858000">
                  <a:moveTo>
                    <a:pt x="f0" y="f0"/>
                  </a:moveTo>
                  <a:lnTo>
                    <a:pt x="f1" y="f0"/>
                  </a:lnTo>
                  <a:lnTo>
                    <a:pt x="f1" y="f2"/>
                  </a:lnTo>
                  <a:lnTo>
                    <a:pt x="f3" y="f2"/>
                  </a:lnTo>
                  <a:lnTo>
                    <a:pt x="f0" y="f0"/>
                  </a:lnTo>
                  <a:close/>
                </a:path>
              </a:pathLst>
            </a:custGeom>
            <a:solidFill>
              <a:srgbClr val="90C226">
                <a:alpha val="65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5" name="Isosceles Triangle 30">
              <a:extLst>
                <a:ext uri="{FF2B5EF4-FFF2-40B4-BE49-F238E27FC236}">
                  <a16:creationId xmlns:a16="http://schemas.microsoft.com/office/drawing/2014/main" id="{7D5A8956-99F9-DAD8-CE19-863E6FD48F83}"/>
                </a:ext>
              </a:extLst>
            </p:cNvPr>
            <p:cNvSpPr/>
            <p:nvPr/>
          </p:nvSpPr>
          <p:spPr>
            <a:xfrm>
              <a:off x="10371600" y="3589920"/>
              <a:ext cx="1816920" cy="3267720"/>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90C226">
                <a:alpha val="8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6" name="Isosceles Triangle 18">
              <a:extLst>
                <a:ext uri="{FF2B5EF4-FFF2-40B4-BE49-F238E27FC236}">
                  <a16:creationId xmlns:a16="http://schemas.microsoft.com/office/drawing/2014/main" id="{0A8FF394-1458-5F8A-C27A-6F4C8A716E26}"/>
                </a:ext>
              </a:extLst>
            </p:cNvPr>
            <p:cNvSpPr/>
            <p:nvPr/>
          </p:nvSpPr>
          <p:spPr>
            <a:xfrm rot="10800000">
              <a:off x="359" y="361"/>
              <a:ext cx="842400" cy="5665679"/>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90C226">
                <a:alpha val="85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grpSp>
      <p:sp>
        <p:nvSpPr>
          <p:cNvPr id="2" name="Date Placeholder 1">
            <a:extLst>
              <a:ext uri="{FF2B5EF4-FFF2-40B4-BE49-F238E27FC236}">
                <a16:creationId xmlns:a16="http://schemas.microsoft.com/office/drawing/2014/main" id="{7BF71DFA-DB7E-C312-E6DC-ACEB71457EA1}"/>
              </a:ext>
            </a:extLst>
          </p:cNvPr>
          <p:cNvSpPr>
            <a:spLocks noGrp="1"/>
          </p:cNvSpPr>
          <p:nvPr>
            <p:ph type="dt" sz="half" idx="10"/>
          </p:nvPr>
        </p:nvSpPr>
        <p:spPr>
          <a:xfrm>
            <a:off x="7205040" y="6041519"/>
            <a:ext cx="911519" cy="364679"/>
          </a:xfrm>
        </p:spPr>
        <p:txBody>
          <a:bodyPr/>
          <a:lstStyle/>
          <a:p>
            <a:pPr lvl="0"/>
            <a:fld id="{DBC8612B-EEDC-43C8-94BC-9FF2935590F4}" type="datetime1">
              <a:rPr lang="hr-HR"/>
              <a:pPr lvl="0"/>
              <a:t>14.5.2022.</a:t>
            </a:fld>
            <a:endParaRPr lang="hr-HR"/>
          </a:p>
        </p:txBody>
      </p:sp>
      <p:sp>
        <p:nvSpPr>
          <p:cNvPr id="3" name="Footer Placeholder 2">
            <a:extLst>
              <a:ext uri="{FF2B5EF4-FFF2-40B4-BE49-F238E27FC236}">
                <a16:creationId xmlns:a16="http://schemas.microsoft.com/office/drawing/2014/main" id="{7725E79C-7B20-4E4B-73A5-34F07D2659FA}"/>
              </a:ext>
            </a:extLst>
          </p:cNvPr>
          <p:cNvSpPr>
            <a:spLocks noGrp="1"/>
          </p:cNvSpPr>
          <p:nvPr>
            <p:ph type="ftr" sz="quarter" idx="11"/>
          </p:nvPr>
        </p:nvSpPr>
        <p:spPr>
          <a:xfrm>
            <a:off x="677160" y="6041519"/>
            <a:ext cx="6297119" cy="364679"/>
          </a:xfrm>
        </p:spPr>
        <p:txBody>
          <a:bodyPr/>
          <a:lstStyle/>
          <a:p>
            <a:pPr lvl="0"/>
            <a:endParaRPr lang="hr-HR"/>
          </a:p>
        </p:txBody>
      </p:sp>
      <p:sp>
        <p:nvSpPr>
          <p:cNvPr id="4" name="Slide Number Placeholder 3">
            <a:extLst>
              <a:ext uri="{FF2B5EF4-FFF2-40B4-BE49-F238E27FC236}">
                <a16:creationId xmlns:a16="http://schemas.microsoft.com/office/drawing/2014/main" id="{FD7A04FA-B2A9-6E5D-AD80-2AD1072AEB47}"/>
              </a:ext>
            </a:extLst>
          </p:cNvPr>
          <p:cNvSpPr>
            <a:spLocks noGrp="1"/>
          </p:cNvSpPr>
          <p:nvPr>
            <p:ph type="sldNum" sz="quarter" idx="12"/>
          </p:nvPr>
        </p:nvSpPr>
        <p:spPr>
          <a:xfrm>
            <a:off x="8590680" y="6041519"/>
            <a:ext cx="682920" cy="364679"/>
          </a:xfrm>
        </p:spPr>
        <p:txBody>
          <a:bodyPr/>
          <a:lstStyle/>
          <a:p>
            <a:pPr lvl="0"/>
            <a:fld id="{A7E76767-139B-47BD-9C4F-41EBE65AD041}" type="slidenum">
              <a:t>‹#›</a:t>
            </a:fld>
            <a:endParaRPr lang="hr-HR"/>
          </a:p>
        </p:txBody>
      </p:sp>
    </p:spTree>
    <p:extLst>
      <p:ext uri="{BB962C8B-B14F-4D97-AF65-F5344CB8AC3E}">
        <p14:creationId xmlns:p14="http://schemas.microsoft.com/office/powerpoint/2010/main" val="3099112379"/>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6">
            <a:extLst>
              <a:ext uri="{FF2B5EF4-FFF2-40B4-BE49-F238E27FC236}">
                <a16:creationId xmlns:a16="http://schemas.microsoft.com/office/drawing/2014/main" id="{18F5FFDD-85F0-B271-D251-4B7C917C8ECE}"/>
              </a:ext>
            </a:extLst>
          </p:cNvPr>
          <p:cNvGrpSpPr/>
          <p:nvPr/>
        </p:nvGrpSpPr>
        <p:grpSpPr>
          <a:xfrm>
            <a:off x="0" y="-8640"/>
            <a:ext cx="12191760" cy="6866640"/>
            <a:chOff x="0" y="-8640"/>
            <a:chExt cx="12191760" cy="6866640"/>
          </a:xfrm>
        </p:grpSpPr>
        <p:sp>
          <p:nvSpPr>
            <p:cNvPr id="9" name="Straight Connector 19">
              <a:extLst>
                <a:ext uri="{FF2B5EF4-FFF2-40B4-BE49-F238E27FC236}">
                  <a16:creationId xmlns:a16="http://schemas.microsoft.com/office/drawing/2014/main" id="{8A973BA9-8AA6-6756-7AE5-8FCD908F4ECE}"/>
                </a:ext>
              </a:extLst>
            </p:cNvPr>
            <p:cNvSpPr/>
            <p:nvPr/>
          </p:nvSpPr>
          <p:spPr>
            <a:xfrm>
              <a:off x="9370800" y="0"/>
              <a:ext cx="1219320" cy="6858000"/>
            </a:xfrm>
            <a:prstGeom prst="line">
              <a:avLst/>
            </a:prstGeom>
            <a:noFill/>
            <a:ln w="9360">
              <a:solidFill>
                <a:srgbClr val="BFBFBF"/>
              </a:solidFill>
              <a:prstDash val="solid"/>
            </a:ln>
          </p:spPr>
          <p:txBody>
            <a:bodyPr vert="horz" wrap="square" lIns="90000" tIns="45000" rIns="90000" bIns="45000" anchor="ctr" anchorCtr="1"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0" name="Straight Connector 20">
              <a:extLst>
                <a:ext uri="{FF2B5EF4-FFF2-40B4-BE49-F238E27FC236}">
                  <a16:creationId xmlns:a16="http://schemas.microsoft.com/office/drawing/2014/main" id="{EDD2E641-DF1C-1B1C-3FF5-EB5907F0B722}"/>
                </a:ext>
              </a:extLst>
            </p:cNvPr>
            <p:cNvSpPr/>
            <p:nvPr/>
          </p:nvSpPr>
          <p:spPr>
            <a:xfrm flipH="1">
              <a:off x="7425000" y="3681359"/>
              <a:ext cx="4763519" cy="3176641"/>
            </a:xfrm>
            <a:prstGeom prst="line">
              <a:avLst/>
            </a:prstGeom>
            <a:noFill/>
            <a:ln w="9360">
              <a:solidFill>
                <a:srgbClr val="D9D9D9"/>
              </a:solidFill>
              <a:prstDash val="solid"/>
            </a:ln>
          </p:spPr>
          <p:txBody>
            <a:bodyPr vert="horz" wrap="square" lIns="90000" tIns="45000" rIns="90000" bIns="45000" anchor="ctr" anchorCtr="1"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1" name="Rectangle 23">
              <a:extLst>
                <a:ext uri="{FF2B5EF4-FFF2-40B4-BE49-F238E27FC236}">
                  <a16:creationId xmlns:a16="http://schemas.microsoft.com/office/drawing/2014/main" id="{82364298-094C-1F88-B9FA-2D51DFC729A2}"/>
                </a:ext>
              </a:extLst>
            </p:cNvPr>
            <p:cNvSpPr/>
            <p:nvPr/>
          </p:nvSpPr>
          <p:spPr>
            <a:xfrm>
              <a:off x="9181440" y="-8640"/>
              <a:ext cx="3007080" cy="6866280"/>
            </a:xfrm>
            <a:custGeom>
              <a:avLst/>
              <a:gdLst>
                <a:gd name="f0" fmla="val 0"/>
                <a:gd name="f1" fmla="val 3007349"/>
                <a:gd name="f2" fmla="val 6866467"/>
                <a:gd name="f3" fmla="val 2045532"/>
              </a:gdLst>
              <a:ahLst/>
              <a:cxnLst>
                <a:cxn ang="3cd4">
                  <a:pos x="hc" y="t"/>
                </a:cxn>
                <a:cxn ang="0">
                  <a:pos x="r" y="vc"/>
                </a:cxn>
                <a:cxn ang="cd4">
                  <a:pos x="hc" y="b"/>
                </a:cxn>
                <a:cxn ang="cd2">
                  <a:pos x="l" y="vc"/>
                </a:cxn>
              </a:cxnLst>
              <a:rect l="l" t="t" r="r" b="b"/>
              <a:pathLst>
                <a:path w="3007349" h="6866467">
                  <a:moveTo>
                    <a:pt x="f3" y="f0"/>
                  </a:moveTo>
                  <a:lnTo>
                    <a:pt x="f1" y="f0"/>
                  </a:lnTo>
                  <a:lnTo>
                    <a:pt x="f1" y="f2"/>
                  </a:lnTo>
                  <a:lnTo>
                    <a:pt x="f0" y="f2"/>
                  </a:lnTo>
                  <a:lnTo>
                    <a:pt x="f3" y="f0"/>
                  </a:lnTo>
                  <a:close/>
                </a:path>
              </a:pathLst>
            </a:custGeom>
            <a:solidFill>
              <a:srgbClr val="90C226">
                <a:alpha val="3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2" name="Rectangle 25">
              <a:extLst>
                <a:ext uri="{FF2B5EF4-FFF2-40B4-BE49-F238E27FC236}">
                  <a16:creationId xmlns:a16="http://schemas.microsoft.com/office/drawing/2014/main" id="{FD3363B3-F1E6-1749-CB9C-6D2B618C21F6}"/>
                </a:ext>
              </a:extLst>
            </p:cNvPr>
            <p:cNvSpPr/>
            <p:nvPr/>
          </p:nvSpPr>
          <p:spPr>
            <a:xfrm>
              <a:off x="9603360" y="-8640"/>
              <a:ext cx="2588040" cy="6866280"/>
            </a:xfrm>
            <a:custGeom>
              <a:avLst/>
              <a:gdLst>
                <a:gd name="f0" fmla="val 0"/>
                <a:gd name="f1" fmla="val 2573311"/>
                <a:gd name="f2" fmla="val 6866467"/>
                <a:gd name="f3" fmla="val 1202336"/>
              </a:gdLst>
              <a:ahLst/>
              <a:cxnLst>
                <a:cxn ang="3cd4">
                  <a:pos x="hc" y="t"/>
                </a:cxn>
                <a:cxn ang="0">
                  <a:pos x="r" y="vc"/>
                </a:cxn>
                <a:cxn ang="cd4">
                  <a:pos x="hc" y="b"/>
                </a:cxn>
                <a:cxn ang="cd2">
                  <a:pos x="l" y="vc"/>
                </a:cxn>
              </a:cxnLst>
              <a:rect l="l" t="t" r="r" b="b"/>
              <a:pathLst>
                <a:path w="2573311" h="6866467">
                  <a:moveTo>
                    <a:pt x="f0" y="f0"/>
                  </a:moveTo>
                  <a:lnTo>
                    <a:pt x="f1" y="f0"/>
                  </a:lnTo>
                  <a:lnTo>
                    <a:pt x="f1" y="f2"/>
                  </a:lnTo>
                  <a:lnTo>
                    <a:pt x="f3" y="f2"/>
                  </a:lnTo>
                  <a:lnTo>
                    <a:pt x="f0" y="f0"/>
                  </a:lnTo>
                  <a:close/>
                </a:path>
              </a:pathLst>
            </a:custGeom>
            <a:solidFill>
              <a:srgbClr val="90C226">
                <a:alpha val="2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3" name="Isosceles Triangle 23">
              <a:extLst>
                <a:ext uri="{FF2B5EF4-FFF2-40B4-BE49-F238E27FC236}">
                  <a16:creationId xmlns:a16="http://schemas.microsoft.com/office/drawing/2014/main" id="{2860612C-B594-F61F-97B3-139C73E3893E}"/>
                </a:ext>
              </a:extLst>
            </p:cNvPr>
            <p:cNvSpPr/>
            <p:nvPr/>
          </p:nvSpPr>
          <p:spPr>
            <a:xfrm>
              <a:off x="8932320" y="3048120"/>
              <a:ext cx="3259440" cy="3809520"/>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54A021">
                <a:alpha val="72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4" name="Rectangle 27">
              <a:extLst>
                <a:ext uri="{FF2B5EF4-FFF2-40B4-BE49-F238E27FC236}">
                  <a16:creationId xmlns:a16="http://schemas.microsoft.com/office/drawing/2014/main" id="{B514D9E7-D355-98C1-2F43-EE464279478F}"/>
                </a:ext>
              </a:extLst>
            </p:cNvPr>
            <p:cNvSpPr/>
            <p:nvPr/>
          </p:nvSpPr>
          <p:spPr>
            <a:xfrm>
              <a:off x="9334440" y="-8640"/>
              <a:ext cx="2854080" cy="6866280"/>
            </a:xfrm>
            <a:custGeom>
              <a:avLst/>
              <a:gdLst>
                <a:gd name="f0" fmla="val 0"/>
                <a:gd name="f1" fmla="val 2858013"/>
                <a:gd name="f2" fmla="val 6866467"/>
                <a:gd name="f3" fmla="val 2473942"/>
              </a:gdLst>
              <a:ahLst/>
              <a:cxnLst>
                <a:cxn ang="3cd4">
                  <a:pos x="hc" y="t"/>
                </a:cxn>
                <a:cxn ang="0">
                  <a:pos x="r" y="vc"/>
                </a:cxn>
                <a:cxn ang="cd4">
                  <a:pos x="hc" y="b"/>
                </a:cxn>
                <a:cxn ang="cd2">
                  <a:pos x="l" y="vc"/>
                </a:cxn>
              </a:cxnLst>
              <a:rect l="l" t="t" r="r" b="b"/>
              <a:pathLst>
                <a:path w="2858013" h="6866467">
                  <a:moveTo>
                    <a:pt x="f0" y="f0"/>
                  </a:moveTo>
                  <a:lnTo>
                    <a:pt x="f1" y="f0"/>
                  </a:lnTo>
                  <a:lnTo>
                    <a:pt x="f1" y="f2"/>
                  </a:lnTo>
                  <a:lnTo>
                    <a:pt x="f3" y="f2"/>
                  </a:lnTo>
                  <a:lnTo>
                    <a:pt x="f0" y="f0"/>
                  </a:lnTo>
                  <a:close/>
                </a:path>
              </a:pathLst>
            </a:custGeom>
            <a:solidFill>
              <a:srgbClr val="3F7819">
                <a:alpha val="7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5" name="Rectangle 28">
              <a:extLst>
                <a:ext uri="{FF2B5EF4-FFF2-40B4-BE49-F238E27FC236}">
                  <a16:creationId xmlns:a16="http://schemas.microsoft.com/office/drawing/2014/main" id="{97EE80B4-B956-1E23-98C4-73E74A93E00F}"/>
                </a:ext>
              </a:extLst>
            </p:cNvPr>
            <p:cNvSpPr/>
            <p:nvPr/>
          </p:nvSpPr>
          <p:spPr>
            <a:xfrm>
              <a:off x="10898640" y="-8640"/>
              <a:ext cx="1289880" cy="6866280"/>
            </a:xfrm>
            <a:custGeom>
              <a:avLst/>
              <a:gdLst>
                <a:gd name="f0" fmla="val 0"/>
                <a:gd name="f1" fmla="val 1290094"/>
                <a:gd name="f2" fmla="val 6858000"/>
                <a:gd name="f3" fmla="val 1019735"/>
              </a:gdLst>
              <a:ahLst/>
              <a:cxnLst>
                <a:cxn ang="3cd4">
                  <a:pos x="hc" y="t"/>
                </a:cxn>
                <a:cxn ang="0">
                  <a:pos x="r" y="vc"/>
                </a:cxn>
                <a:cxn ang="cd4">
                  <a:pos x="hc" y="b"/>
                </a:cxn>
                <a:cxn ang="cd2">
                  <a:pos x="l" y="vc"/>
                </a:cxn>
              </a:cxnLst>
              <a:rect l="l" t="t" r="r" b="b"/>
              <a:pathLst>
                <a:path w="1290094" h="6858000">
                  <a:moveTo>
                    <a:pt x="f3" y="f0"/>
                  </a:moveTo>
                  <a:lnTo>
                    <a:pt x="f1" y="f0"/>
                  </a:lnTo>
                  <a:lnTo>
                    <a:pt x="f1" y="f2"/>
                  </a:lnTo>
                  <a:lnTo>
                    <a:pt x="f0" y="f2"/>
                  </a:lnTo>
                  <a:lnTo>
                    <a:pt x="f3" y="f0"/>
                  </a:lnTo>
                  <a:close/>
                </a:path>
              </a:pathLst>
            </a:custGeom>
            <a:solidFill>
              <a:srgbClr val="C0E474">
                <a:alpha val="7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6" name="Rectangle 29">
              <a:extLst>
                <a:ext uri="{FF2B5EF4-FFF2-40B4-BE49-F238E27FC236}">
                  <a16:creationId xmlns:a16="http://schemas.microsoft.com/office/drawing/2014/main" id="{D2237E75-5AFA-BC15-3305-6365626D0785}"/>
                </a:ext>
              </a:extLst>
            </p:cNvPr>
            <p:cNvSpPr/>
            <p:nvPr/>
          </p:nvSpPr>
          <p:spPr>
            <a:xfrm>
              <a:off x="10938960" y="-8640"/>
              <a:ext cx="1249559" cy="6866280"/>
            </a:xfrm>
            <a:custGeom>
              <a:avLst/>
              <a:gdLst>
                <a:gd name="f0" fmla="val 0"/>
                <a:gd name="f1" fmla="val 1249825"/>
                <a:gd name="f2" fmla="val 6858000"/>
                <a:gd name="f3" fmla="val 1109382"/>
              </a:gdLst>
              <a:ahLst/>
              <a:cxnLst>
                <a:cxn ang="3cd4">
                  <a:pos x="hc" y="t"/>
                </a:cxn>
                <a:cxn ang="0">
                  <a:pos x="r" y="vc"/>
                </a:cxn>
                <a:cxn ang="cd4">
                  <a:pos x="hc" y="b"/>
                </a:cxn>
                <a:cxn ang="cd2">
                  <a:pos x="l" y="vc"/>
                </a:cxn>
              </a:cxnLst>
              <a:rect l="l" t="t" r="r" b="b"/>
              <a:pathLst>
                <a:path w="1249825" h="6858000">
                  <a:moveTo>
                    <a:pt x="f0" y="f0"/>
                  </a:moveTo>
                  <a:lnTo>
                    <a:pt x="f1" y="f0"/>
                  </a:lnTo>
                  <a:lnTo>
                    <a:pt x="f1" y="f2"/>
                  </a:lnTo>
                  <a:lnTo>
                    <a:pt x="f3" y="f2"/>
                  </a:lnTo>
                  <a:lnTo>
                    <a:pt x="f0" y="f0"/>
                  </a:lnTo>
                  <a:close/>
                </a:path>
              </a:pathLst>
            </a:custGeom>
            <a:solidFill>
              <a:srgbClr val="90C226">
                <a:alpha val="65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7" name="Isosceles Triangle 27">
              <a:extLst>
                <a:ext uri="{FF2B5EF4-FFF2-40B4-BE49-F238E27FC236}">
                  <a16:creationId xmlns:a16="http://schemas.microsoft.com/office/drawing/2014/main" id="{80D7E9AF-E8F2-5E87-61DB-0ED829646C0B}"/>
                </a:ext>
              </a:extLst>
            </p:cNvPr>
            <p:cNvSpPr/>
            <p:nvPr/>
          </p:nvSpPr>
          <p:spPr>
            <a:xfrm>
              <a:off x="10371600" y="3589920"/>
              <a:ext cx="1816920" cy="3267720"/>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90C226">
                <a:alpha val="8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8" name="Isosceles Triangle 28">
              <a:extLst>
                <a:ext uri="{FF2B5EF4-FFF2-40B4-BE49-F238E27FC236}">
                  <a16:creationId xmlns:a16="http://schemas.microsoft.com/office/drawing/2014/main" id="{E91CE325-1DBA-F813-6341-EB9D85B07D97}"/>
                </a:ext>
              </a:extLst>
            </p:cNvPr>
            <p:cNvSpPr/>
            <p:nvPr/>
          </p:nvSpPr>
          <p:spPr>
            <a:xfrm>
              <a:off x="0" y="4013279"/>
              <a:ext cx="448199" cy="2844360"/>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90C226">
                <a:alpha val="85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grpSp>
      <p:grpSp>
        <p:nvGrpSpPr>
          <p:cNvPr id="19" name="Group 6">
            <a:extLst>
              <a:ext uri="{FF2B5EF4-FFF2-40B4-BE49-F238E27FC236}">
                <a16:creationId xmlns:a16="http://schemas.microsoft.com/office/drawing/2014/main" id="{E65EEDBA-3F6A-7028-B0BB-BF56CC0B0482}"/>
              </a:ext>
            </a:extLst>
          </p:cNvPr>
          <p:cNvGrpSpPr/>
          <p:nvPr/>
        </p:nvGrpSpPr>
        <p:grpSpPr>
          <a:xfrm>
            <a:off x="359" y="-8640"/>
            <a:ext cx="12191401" cy="6866640"/>
            <a:chOff x="359" y="-8640"/>
            <a:chExt cx="12191401" cy="6866640"/>
          </a:xfrm>
        </p:grpSpPr>
        <p:sp>
          <p:nvSpPr>
            <p:cNvPr id="20" name="Straight Connector 31">
              <a:extLst>
                <a:ext uri="{FF2B5EF4-FFF2-40B4-BE49-F238E27FC236}">
                  <a16:creationId xmlns:a16="http://schemas.microsoft.com/office/drawing/2014/main" id="{BB7ABD34-CC57-E5CE-CAFF-7F6DA8ED17E0}"/>
                </a:ext>
              </a:extLst>
            </p:cNvPr>
            <p:cNvSpPr/>
            <p:nvPr/>
          </p:nvSpPr>
          <p:spPr>
            <a:xfrm>
              <a:off x="9370800" y="0"/>
              <a:ext cx="1219320" cy="6858000"/>
            </a:xfrm>
            <a:prstGeom prst="line">
              <a:avLst/>
            </a:prstGeom>
            <a:noFill/>
            <a:ln w="9360">
              <a:solidFill>
                <a:srgbClr val="BFBFBF"/>
              </a:solidFill>
              <a:prstDash val="solid"/>
            </a:ln>
          </p:spPr>
          <p:txBody>
            <a:bodyPr vert="horz" wrap="square" lIns="90000" tIns="45000" rIns="90000" bIns="45000" anchor="ctr" anchorCtr="1"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1" name="Straight Connector 20">
              <a:extLst>
                <a:ext uri="{FF2B5EF4-FFF2-40B4-BE49-F238E27FC236}">
                  <a16:creationId xmlns:a16="http://schemas.microsoft.com/office/drawing/2014/main" id="{A194F596-7FC4-4443-F359-95D9B7BB4B03}"/>
                </a:ext>
              </a:extLst>
            </p:cNvPr>
            <p:cNvSpPr/>
            <p:nvPr/>
          </p:nvSpPr>
          <p:spPr>
            <a:xfrm flipH="1">
              <a:off x="7425000" y="3681359"/>
              <a:ext cx="4763519" cy="3176641"/>
            </a:xfrm>
            <a:prstGeom prst="line">
              <a:avLst/>
            </a:prstGeom>
            <a:noFill/>
            <a:ln w="9360">
              <a:solidFill>
                <a:srgbClr val="D9D9D9"/>
              </a:solidFill>
              <a:prstDash val="solid"/>
            </a:ln>
          </p:spPr>
          <p:txBody>
            <a:bodyPr vert="horz" wrap="square" lIns="90000" tIns="45000" rIns="90000" bIns="45000" anchor="ctr" anchorCtr="1"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2" name="Rectangle 23">
              <a:extLst>
                <a:ext uri="{FF2B5EF4-FFF2-40B4-BE49-F238E27FC236}">
                  <a16:creationId xmlns:a16="http://schemas.microsoft.com/office/drawing/2014/main" id="{A9D1774F-29FA-0C6E-9860-EBFEAB3F20BB}"/>
                </a:ext>
              </a:extLst>
            </p:cNvPr>
            <p:cNvSpPr/>
            <p:nvPr/>
          </p:nvSpPr>
          <p:spPr>
            <a:xfrm>
              <a:off x="9181440" y="-8640"/>
              <a:ext cx="3007080" cy="6866280"/>
            </a:xfrm>
            <a:custGeom>
              <a:avLst/>
              <a:gdLst>
                <a:gd name="f0" fmla="val 0"/>
                <a:gd name="f1" fmla="val 3007349"/>
                <a:gd name="f2" fmla="val 6866467"/>
                <a:gd name="f3" fmla="val 2045532"/>
              </a:gdLst>
              <a:ahLst/>
              <a:cxnLst>
                <a:cxn ang="3cd4">
                  <a:pos x="hc" y="t"/>
                </a:cxn>
                <a:cxn ang="0">
                  <a:pos x="r" y="vc"/>
                </a:cxn>
                <a:cxn ang="cd4">
                  <a:pos x="hc" y="b"/>
                </a:cxn>
                <a:cxn ang="cd2">
                  <a:pos x="l" y="vc"/>
                </a:cxn>
              </a:cxnLst>
              <a:rect l="l" t="t" r="r" b="b"/>
              <a:pathLst>
                <a:path w="3007349" h="6866467">
                  <a:moveTo>
                    <a:pt x="f3" y="f0"/>
                  </a:moveTo>
                  <a:lnTo>
                    <a:pt x="f1" y="f0"/>
                  </a:lnTo>
                  <a:lnTo>
                    <a:pt x="f1" y="f2"/>
                  </a:lnTo>
                  <a:lnTo>
                    <a:pt x="f0" y="f2"/>
                  </a:lnTo>
                  <a:lnTo>
                    <a:pt x="f3" y="f0"/>
                  </a:lnTo>
                  <a:close/>
                </a:path>
              </a:pathLst>
            </a:custGeom>
            <a:solidFill>
              <a:srgbClr val="90C226">
                <a:alpha val="3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3" name="Rectangle 25">
              <a:extLst>
                <a:ext uri="{FF2B5EF4-FFF2-40B4-BE49-F238E27FC236}">
                  <a16:creationId xmlns:a16="http://schemas.microsoft.com/office/drawing/2014/main" id="{27AF5B7F-60BF-E022-06A4-A21E78AF54AA}"/>
                </a:ext>
              </a:extLst>
            </p:cNvPr>
            <p:cNvSpPr/>
            <p:nvPr/>
          </p:nvSpPr>
          <p:spPr>
            <a:xfrm>
              <a:off x="9603360" y="-8640"/>
              <a:ext cx="2588040" cy="6866280"/>
            </a:xfrm>
            <a:custGeom>
              <a:avLst/>
              <a:gdLst>
                <a:gd name="f0" fmla="val 0"/>
                <a:gd name="f1" fmla="val 2573311"/>
                <a:gd name="f2" fmla="val 6866467"/>
                <a:gd name="f3" fmla="val 1202336"/>
              </a:gdLst>
              <a:ahLst/>
              <a:cxnLst>
                <a:cxn ang="3cd4">
                  <a:pos x="hc" y="t"/>
                </a:cxn>
                <a:cxn ang="0">
                  <a:pos x="r" y="vc"/>
                </a:cxn>
                <a:cxn ang="cd4">
                  <a:pos x="hc" y="b"/>
                </a:cxn>
                <a:cxn ang="cd2">
                  <a:pos x="l" y="vc"/>
                </a:cxn>
              </a:cxnLst>
              <a:rect l="l" t="t" r="r" b="b"/>
              <a:pathLst>
                <a:path w="2573311" h="6866467">
                  <a:moveTo>
                    <a:pt x="f0" y="f0"/>
                  </a:moveTo>
                  <a:lnTo>
                    <a:pt x="f1" y="f0"/>
                  </a:lnTo>
                  <a:lnTo>
                    <a:pt x="f1" y="f2"/>
                  </a:lnTo>
                  <a:lnTo>
                    <a:pt x="f3" y="f2"/>
                  </a:lnTo>
                  <a:lnTo>
                    <a:pt x="f0" y="f0"/>
                  </a:lnTo>
                  <a:close/>
                </a:path>
              </a:pathLst>
            </a:custGeom>
            <a:solidFill>
              <a:srgbClr val="90C226">
                <a:alpha val="2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4" name="Isosceles Triangle 26">
              <a:extLst>
                <a:ext uri="{FF2B5EF4-FFF2-40B4-BE49-F238E27FC236}">
                  <a16:creationId xmlns:a16="http://schemas.microsoft.com/office/drawing/2014/main" id="{5A92F786-A4C6-B58A-85DD-7A7D37A0A276}"/>
                </a:ext>
              </a:extLst>
            </p:cNvPr>
            <p:cNvSpPr/>
            <p:nvPr/>
          </p:nvSpPr>
          <p:spPr>
            <a:xfrm>
              <a:off x="8932320" y="3048120"/>
              <a:ext cx="3259440" cy="3809520"/>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54A021">
                <a:alpha val="72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5" name="Rectangle 27">
              <a:extLst>
                <a:ext uri="{FF2B5EF4-FFF2-40B4-BE49-F238E27FC236}">
                  <a16:creationId xmlns:a16="http://schemas.microsoft.com/office/drawing/2014/main" id="{C3B8C530-145D-6C7A-A9C2-E9F275BECC1F}"/>
                </a:ext>
              </a:extLst>
            </p:cNvPr>
            <p:cNvSpPr/>
            <p:nvPr/>
          </p:nvSpPr>
          <p:spPr>
            <a:xfrm>
              <a:off x="9334440" y="-8640"/>
              <a:ext cx="2854080" cy="6866280"/>
            </a:xfrm>
            <a:custGeom>
              <a:avLst/>
              <a:gdLst>
                <a:gd name="f0" fmla="val 0"/>
                <a:gd name="f1" fmla="val 2858013"/>
                <a:gd name="f2" fmla="val 6866467"/>
                <a:gd name="f3" fmla="val 2473942"/>
              </a:gdLst>
              <a:ahLst/>
              <a:cxnLst>
                <a:cxn ang="3cd4">
                  <a:pos x="hc" y="t"/>
                </a:cxn>
                <a:cxn ang="0">
                  <a:pos x="r" y="vc"/>
                </a:cxn>
                <a:cxn ang="cd4">
                  <a:pos x="hc" y="b"/>
                </a:cxn>
                <a:cxn ang="cd2">
                  <a:pos x="l" y="vc"/>
                </a:cxn>
              </a:cxnLst>
              <a:rect l="l" t="t" r="r" b="b"/>
              <a:pathLst>
                <a:path w="2858013" h="6866467">
                  <a:moveTo>
                    <a:pt x="f0" y="f0"/>
                  </a:moveTo>
                  <a:lnTo>
                    <a:pt x="f1" y="f0"/>
                  </a:lnTo>
                  <a:lnTo>
                    <a:pt x="f1" y="f2"/>
                  </a:lnTo>
                  <a:lnTo>
                    <a:pt x="f3" y="f2"/>
                  </a:lnTo>
                  <a:lnTo>
                    <a:pt x="f0" y="f0"/>
                  </a:lnTo>
                  <a:close/>
                </a:path>
              </a:pathLst>
            </a:custGeom>
            <a:solidFill>
              <a:srgbClr val="3F7819">
                <a:alpha val="7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6" name="Rectangle 28">
              <a:extLst>
                <a:ext uri="{FF2B5EF4-FFF2-40B4-BE49-F238E27FC236}">
                  <a16:creationId xmlns:a16="http://schemas.microsoft.com/office/drawing/2014/main" id="{744D2093-3FBB-BBFB-06F9-467BE5324D5C}"/>
                </a:ext>
              </a:extLst>
            </p:cNvPr>
            <p:cNvSpPr/>
            <p:nvPr/>
          </p:nvSpPr>
          <p:spPr>
            <a:xfrm>
              <a:off x="10898640" y="-8640"/>
              <a:ext cx="1289880" cy="6866280"/>
            </a:xfrm>
            <a:custGeom>
              <a:avLst/>
              <a:gdLst>
                <a:gd name="f0" fmla="val 0"/>
                <a:gd name="f1" fmla="val 1290094"/>
                <a:gd name="f2" fmla="val 6858000"/>
                <a:gd name="f3" fmla="val 1019735"/>
              </a:gdLst>
              <a:ahLst/>
              <a:cxnLst>
                <a:cxn ang="3cd4">
                  <a:pos x="hc" y="t"/>
                </a:cxn>
                <a:cxn ang="0">
                  <a:pos x="r" y="vc"/>
                </a:cxn>
                <a:cxn ang="cd4">
                  <a:pos x="hc" y="b"/>
                </a:cxn>
                <a:cxn ang="cd2">
                  <a:pos x="l" y="vc"/>
                </a:cxn>
              </a:cxnLst>
              <a:rect l="l" t="t" r="r" b="b"/>
              <a:pathLst>
                <a:path w="1290094" h="6858000">
                  <a:moveTo>
                    <a:pt x="f3" y="f0"/>
                  </a:moveTo>
                  <a:lnTo>
                    <a:pt x="f1" y="f0"/>
                  </a:lnTo>
                  <a:lnTo>
                    <a:pt x="f1" y="f2"/>
                  </a:lnTo>
                  <a:lnTo>
                    <a:pt x="f0" y="f2"/>
                  </a:lnTo>
                  <a:lnTo>
                    <a:pt x="f3" y="f0"/>
                  </a:lnTo>
                  <a:close/>
                </a:path>
              </a:pathLst>
            </a:custGeom>
            <a:solidFill>
              <a:srgbClr val="C0E474">
                <a:alpha val="7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7" name="Rectangle 29">
              <a:extLst>
                <a:ext uri="{FF2B5EF4-FFF2-40B4-BE49-F238E27FC236}">
                  <a16:creationId xmlns:a16="http://schemas.microsoft.com/office/drawing/2014/main" id="{CD5596BE-527D-4495-4AC2-1986422AE5E6}"/>
                </a:ext>
              </a:extLst>
            </p:cNvPr>
            <p:cNvSpPr/>
            <p:nvPr/>
          </p:nvSpPr>
          <p:spPr>
            <a:xfrm>
              <a:off x="10938960" y="-8640"/>
              <a:ext cx="1249559" cy="6866280"/>
            </a:xfrm>
            <a:custGeom>
              <a:avLst/>
              <a:gdLst>
                <a:gd name="f0" fmla="val 0"/>
                <a:gd name="f1" fmla="val 1249825"/>
                <a:gd name="f2" fmla="val 6858000"/>
                <a:gd name="f3" fmla="val 1109382"/>
              </a:gdLst>
              <a:ahLst/>
              <a:cxnLst>
                <a:cxn ang="3cd4">
                  <a:pos x="hc" y="t"/>
                </a:cxn>
                <a:cxn ang="0">
                  <a:pos x="r" y="vc"/>
                </a:cxn>
                <a:cxn ang="cd4">
                  <a:pos x="hc" y="b"/>
                </a:cxn>
                <a:cxn ang="cd2">
                  <a:pos x="l" y="vc"/>
                </a:cxn>
              </a:cxnLst>
              <a:rect l="l" t="t" r="r" b="b"/>
              <a:pathLst>
                <a:path w="1249825" h="6858000">
                  <a:moveTo>
                    <a:pt x="f0" y="f0"/>
                  </a:moveTo>
                  <a:lnTo>
                    <a:pt x="f1" y="f0"/>
                  </a:lnTo>
                  <a:lnTo>
                    <a:pt x="f1" y="f2"/>
                  </a:lnTo>
                  <a:lnTo>
                    <a:pt x="f3" y="f2"/>
                  </a:lnTo>
                  <a:lnTo>
                    <a:pt x="f0" y="f0"/>
                  </a:lnTo>
                  <a:close/>
                </a:path>
              </a:pathLst>
            </a:custGeom>
            <a:solidFill>
              <a:srgbClr val="90C226">
                <a:alpha val="65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8" name="Isosceles Triangle 30">
              <a:extLst>
                <a:ext uri="{FF2B5EF4-FFF2-40B4-BE49-F238E27FC236}">
                  <a16:creationId xmlns:a16="http://schemas.microsoft.com/office/drawing/2014/main" id="{C0EE3F4F-4592-78BA-BB82-F7168A9AB414}"/>
                </a:ext>
              </a:extLst>
            </p:cNvPr>
            <p:cNvSpPr/>
            <p:nvPr/>
          </p:nvSpPr>
          <p:spPr>
            <a:xfrm>
              <a:off x="10371600" y="3589920"/>
              <a:ext cx="1816920" cy="3267720"/>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90C226">
                <a:alpha val="8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9" name="Isosceles Triangle 18">
              <a:extLst>
                <a:ext uri="{FF2B5EF4-FFF2-40B4-BE49-F238E27FC236}">
                  <a16:creationId xmlns:a16="http://schemas.microsoft.com/office/drawing/2014/main" id="{DAC9A95C-3B0B-550F-C84C-17563C8C160A}"/>
                </a:ext>
              </a:extLst>
            </p:cNvPr>
            <p:cNvSpPr/>
            <p:nvPr/>
          </p:nvSpPr>
          <p:spPr>
            <a:xfrm rot="10800000">
              <a:off x="359" y="361"/>
              <a:ext cx="842400" cy="5665679"/>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90C226">
                <a:alpha val="85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grpSp>
      <p:sp>
        <p:nvSpPr>
          <p:cNvPr id="2" name="Title 1">
            <a:extLst>
              <a:ext uri="{FF2B5EF4-FFF2-40B4-BE49-F238E27FC236}">
                <a16:creationId xmlns:a16="http://schemas.microsoft.com/office/drawing/2014/main" id="{C30E2EAF-EF6B-4AE2-3149-BDCA67A327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A6A710A-4565-BD42-B2F6-B895E2872E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D53A755-8A24-DA5F-5A5F-698A5F477F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E35E95-89A5-668E-CC66-40A8C7343B08}"/>
              </a:ext>
            </a:extLst>
          </p:cNvPr>
          <p:cNvSpPr>
            <a:spLocks noGrp="1"/>
          </p:cNvSpPr>
          <p:nvPr>
            <p:ph type="dt" sz="half" idx="10"/>
          </p:nvPr>
        </p:nvSpPr>
        <p:spPr>
          <a:xfrm>
            <a:off x="7205040" y="6041519"/>
            <a:ext cx="911519" cy="364679"/>
          </a:xfrm>
        </p:spPr>
        <p:txBody>
          <a:bodyPr/>
          <a:lstStyle/>
          <a:p>
            <a:pPr lvl="0"/>
            <a:fld id="{DBC8612B-EEDC-43C8-94BC-9FF2935590F4}" type="datetime1">
              <a:rPr lang="hr-HR"/>
              <a:pPr lvl="0"/>
              <a:t>14.5.2022.</a:t>
            </a:fld>
            <a:endParaRPr lang="hr-HR"/>
          </a:p>
        </p:txBody>
      </p:sp>
      <p:sp>
        <p:nvSpPr>
          <p:cNvPr id="6" name="Footer Placeholder 5">
            <a:extLst>
              <a:ext uri="{FF2B5EF4-FFF2-40B4-BE49-F238E27FC236}">
                <a16:creationId xmlns:a16="http://schemas.microsoft.com/office/drawing/2014/main" id="{623A670E-EE51-75D6-A63C-008D3B7929B4}"/>
              </a:ext>
            </a:extLst>
          </p:cNvPr>
          <p:cNvSpPr>
            <a:spLocks noGrp="1"/>
          </p:cNvSpPr>
          <p:nvPr>
            <p:ph type="ftr" sz="quarter" idx="11"/>
          </p:nvPr>
        </p:nvSpPr>
        <p:spPr>
          <a:xfrm>
            <a:off x="677160" y="6041519"/>
            <a:ext cx="6297119" cy="364679"/>
          </a:xfrm>
        </p:spPr>
        <p:txBody>
          <a:bodyPr/>
          <a:lstStyle/>
          <a:p>
            <a:pPr lvl="0"/>
            <a:endParaRPr lang="hr-HR"/>
          </a:p>
        </p:txBody>
      </p:sp>
      <p:sp>
        <p:nvSpPr>
          <p:cNvPr id="7" name="Slide Number Placeholder 6">
            <a:extLst>
              <a:ext uri="{FF2B5EF4-FFF2-40B4-BE49-F238E27FC236}">
                <a16:creationId xmlns:a16="http://schemas.microsoft.com/office/drawing/2014/main" id="{D72D8C59-8064-B44E-E732-92174711622A}"/>
              </a:ext>
            </a:extLst>
          </p:cNvPr>
          <p:cNvSpPr>
            <a:spLocks noGrp="1"/>
          </p:cNvSpPr>
          <p:nvPr>
            <p:ph type="sldNum" sz="quarter" idx="12"/>
          </p:nvPr>
        </p:nvSpPr>
        <p:spPr>
          <a:xfrm>
            <a:off x="8590680" y="6041519"/>
            <a:ext cx="682920" cy="364679"/>
          </a:xfrm>
        </p:spPr>
        <p:txBody>
          <a:bodyPr/>
          <a:lstStyle/>
          <a:p>
            <a:pPr lvl="0"/>
            <a:fld id="{53C05F05-564A-475B-BF43-8C9276FA2ADD}" type="slidenum">
              <a:t>‹#›</a:t>
            </a:fld>
            <a:endParaRPr lang="hr-HR"/>
          </a:p>
        </p:txBody>
      </p:sp>
    </p:spTree>
    <p:extLst>
      <p:ext uri="{BB962C8B-B14F-4D97-AF65-F5344CB8AC3E}">
        <p14:creationId xmlns:p14="http://schemas.microsoft.com/office/powerpoint/2010/main" val="1681476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6">
            <a:extLst>
              <a:ext uri="{FF2B5EF4-FFF2-40B4-BE49-F238E27FC236}">
                <a16:creationId xmlns:a16="http://schemas.microsoft.com/office/drawing/2014/main" id="{B396040F-347C-DF1C-094F-A10251057D12}"/>
              </a:ext>
            </a:extLst>
          </p:cNvPr>
          <p:cNvGrpSpPr/>
          <p:nvPr/>
        </p:nvGrpSpPr>
        <p:grpSpPr>
          <a:xfrm>
            <a:off x="0" y="-8640"/>
            <a:ext cx="12191760" cy="6866640"/>
            <a:chOff x="0" y="-8640"/>
            <a:chExt cx="12191760" cy="6866640"/>
          </a:xfrm>
        </p:grpSpPr>
        <p:sp>
          <p:nvSpPr>
            <p:cNvPr id="9" name="Straight Connector 19">
              <a:extLst>
                <a:ext uri="{FF2B5EF4-FFF2-40B4-BE49-F238E27FC236}">
                  <a16:creationId xmlns:a16="http://schemas.microsoft.com/office/drawing/2014/main" id="{59CC16E0-96F2-3B56-89C3-5C3B8882ADAF}"/>
                </a:ext>
              </a:extLst>
            </p:cNvPr>
            <p:cNvSpPr/>
            <p:nvPr/>
          </p:nvSpPr>
          <p:spPr>
            <a:xfrm>
              <a:off x="9370800" y="0"/>
              <a:ext cx="1219320" cy="6858000"/>
            </a:xfrm>
            <a:prstGeom prst="line">
              <a:avLst/>
            </a:prstGeom>
            <a:noFill/>
            <a:ln w="9360">
              <a:solidFill>
                <a:srgbClr val="BFBFBF"/>
              </a:solidFill>
              <a:prstDash val="solid"/>
            </a:ln>
          </p:spPr>
          <p:txBody>
            <a:bodyPr vert="horz" wrap="square" lIns="90000" tIns="45000" rIns="90000" bIns="45000" anchor="ctr" anchorCtr="1"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0" name="Straight Connector 20">
              <a:extLst>
                <a:ext uri="{FF2B5EF4-FFF2-40B4-BE49-F238E27FC236}">
                  <a16:creationId xmlns:a16="http://schemas.microsoft.com/office/drawing/2014/main" id="{25543440-2515-D6F1-0880-9A94A0BB9D4B}"/>
                </a:ext>
              </a:extLst>
            </p:cNvPr>
            <p:cNvSpPr/>
            <p:nvPr/>
          </p:nvSpPr>
          <p:spPr>
            <a:xfrm flipH="1">
              <a:off x="7425000" y="3681359"/>
              <a:ext cx="4763519" cy="3176641"/>
            </a:xfrm>
            <a:prstGeom prst="line">
              <a:avLst/>
            </a:prstGeom>
            <a:noFill/>
            <a:ln w="9360">
              <a:solidFill>
                <a:srgbClr val="D9D9D9"/>
              </a:solidFill>
              <a:prstDash val="solid"/>
            </a:ln>
          </p:spPr>
          <p:txBody>
            <a:bodyPr vert="horz" wrap="square" lIns="90000" tIns="45000" rIns="90000" bIns="45000" anchor="ctr" anchorCtr="1"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1" name="Rectangle 23">
              <a:extLst>
                <a:ext uri="{FF2B5EF4-FFF2-40B4-BE49-F238E27FC236}">
                  <a16:creationId xmlns:a16="http://schemas.microsoft.com/office/drawing/2014/main" id="{D7984416-BDC4-5273-3D6B-B596D4A88BB7}"/>
                </a:ext>
              </a:extLst>
            </p:cNvPr>
            <p:cNvSpPr/>
            <p:nvPr/>
          </p:nvSpPr>
          <p:spPr>
            <a:xfrm>
              <a:off x="9181440" y="-8640"/>
              <a:ext cx="3007080" cy="6866280"/>
            </a:xfrm>
            <a:custGeom>
              <a:avLst/>
              <a:gdLst>
                <a:gd name="f0" fmla="val 0"/>
                <a:gd name="f1" fmla="val 3007349"/>
                <a:gd name="f2" fmla="val 6866467"/>
                <a:gd name="f3" fmla="val 2045532"/>
              </a:gdLst>
              <a:ahLst/>
              <a:cxnLst>
                <a:cxn ang="3cd4">
                  <a:pos x="hc" y="t"/>
                </a:cxn>
                <a:cxn ang="0">
                  <a:pos x="r" y="vc"/>
                </a:cxn>
                <a:cxn ang="cd4">
                  <a:pos x="hc" y="b"/>
                </a:cxn>
                <a:cxn ang="cd2">
                  <a:pos x="l" y="vc"/>
                </a:cxn>
              </a:cxnLst>
              <a:rect l="l" t="t" r="r" b="b"/>
              <a:pathLst>
                <a:path w="3007349" h="6866467">
                  <a:moveTo>
                    <a:pt x="f3" y="f0"/>
                  </a:moveTo>
                  <a:lnTo>
                    <a:pt x="f1" y="f0"/>
                  </a:lnTo>
                  <a:lnTo>
                    <a:pt x="f1" y="f2"/>
                  </a:lnTo>
                  <a:lnTo>
                    <a:pt x="f0" y="f2"/>
                  </a:lnTo>
                  <a:lnTo>
                    <a:pt x="f3" y="f0"/>
                  </a:lnTo>
                  <a:close/>
                </a:path>
              </a:pathLst>
            </a:custGeom>
            <a:solidFill>
              <a:srgbClr val="90C226">
                <a:alpha val="3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2" name="Rectangle 25">
              <a:extLst>
                <a:ext uri="{FF2B5EF4-FFF2-40B4-BE49-F238E27FC236}">
                  <a16:creationId xmlns:a16="http://schemas.microsoft.com/office/drawing/2014/main" id="{421CB4B3-5A94-8166-77CA-6B6189CB3DBF}"/>
                </a:ext>
              </a:extLst>
            </p:cNvPr>
            <p:cNvSpPr/>
            <p:nvPr/>
          </p:nvSpPr>
          <p:spPr>
            <a:xfrm>
              <a:off x="9603360" y="-8640"/>
              <a:ext cx="2588040" cy="6866280"/>
            </a:xfrm>
            <a:custGeom>
              <a:avLst/>
              <a:gdLst>
                <a:gd name="f0" fmla="val 0"/>
                <a:gd name="f1" fmla="val 2573311"/>
                <a:gd name="f2" fmla="val 6866467"/>
                <a:gd name="f3" fmla="val 1202336"/>
              </a:gdLst>
              <a:ahLst/>
              <a:cxnLst>
                <a:cxn ang="3cd4">
                  <a:pos x="hc" y="t"/>
                </a:cxn>
                <a:cxn ang="0">
                  <a:pos x="r" y="vc"/>
                </a:cxn>
                <a:cxn ang="cd4">
                  <a:pos x="hc" y="b"/>
                </a:cxn>
                <a:cxn ang="cd2">
                  <a:pos x="l" y="vc"/>
                </a:cxn>
              </a:cxnLst>
              <a:rect l="l" t="t" r="r" b="b"/>
              <a:pathLst>
                <a:path w="2573311" h="6866467">
                  <a:moveTo>
                    <a:pt x="f0" y="f0"/>
                  </a:moveTo>
                  <a:lnTo>
                    <a:pt x="f1" y="f0"/>
                  </a:lnTo>
                  <a:lnTo>
                    <a:pt x="f1" y="f2"/>
                  </a:lnTo>
                  <a:lnTo>
                    <a:pt x="f3" y="f2"/>
                  </a:lnTo>
                  <a:lnTo>
                    <a:pt x="f0" y="f0"/>
                  </a:lnTo>
                  <a:close/>
                </a:path>
              </a:pathLst>
            </a:custGeom>
            <a:solidFill>
              <a:srgbClr val="90C226">
                <a:alpha val="2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3" name="Isosceles Triangle 23">
              <a:extLst>
                <a:ext uri="{FF2B5EF4-FFF2-40B4-BE49-F238E27FC236}">
                  <a16:creationId xmlns:a16="http://schemas.microsoft.com/office/drawing/2014/main" id="{63DE6906-E678-1F96-F08C-AB2CC17B76CB}"/>
                </a:ext>
              </a:extLst>
            </p:cNvPr>
            <p:cNvSpPr/>
            <p:nvPr/>
          </p:nvSpPr>
          <p:spPr>
            <a:xfrm>
              <a:off x="8932320" y="3048120"/>
              <a:ext cx="3259440" cy="3809520"/>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54A021">
                <a:alpha val="72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4" name="Rectangle 27">
              <a:extLst>
                <a:ext uri="{FF2B5EF4-FFF2-40B4-BE49-F238E27FC236}">
                  <a16:creationId xmlns:a16="http://schemas.microsoft.com/office/drawing/2014/main" id="{D060F97E-06A8-8007-915D-5F138E4450A2}"/>
                </a:ext>
              </a:extLst>
            </p:cNvPr>
            <p:cNvSpPr/>
            <p:nvPr/>
          </p:nvSpPr>
          <p:spPr>
            <a:xfrm>
              <a:off x="9334440" y="-8640"/>
              <a:ext cx="2854080" cy="6866280"/>
            </a:xfrm>
            <a:custGeom>
              <a:avLst/>
              <a:gdLst>
                <a:gd name="f0" fmla="val 0"/>
                <a:gd name="f1" fmla="val 2858013"/>
                <a:gd name="f2" fmla="val 6866467"/>
                <a:gd name="f3" fmla="val 2473942"/>
              </a:gdLst>
              <a:ahLst/>
              <a:cxnLst>
                <a:cxn ang="3cd4">
                  <a:pos x="hc" y="t"/>
                </a:cxn>
                <a:cxn ang="0">
                  <a:pos x="r" y="vc"/>
                </a:cxn>
                <a:cxn ang="cd4">
                  <a:pos x="hc" y="b"/>
                </a:cxn>
                <a:cxn ang="cd2">
                  <a:pos x="l" y="vc"/>
                </a:cxn>
              </a:cxnLst>
              <a:rect l="l" t="t" r="r" b="b"/>
              <a:pathLst>
                <a:path w="2858013" h="6866467">
                  <a:moveTo>
                    <a:pt x="f0" y="f0"/>
                  </a:moveTo>
                  <a:lnTo>
                    <a:pt x="f1" y="f0"/>
                  </a:lnTo>
                  <a:lnTo>
                    <a:pt x="f1" y="f2"/>
                  </a:lnTo>
                  <a:lnTo>
                    <a:pt x="f3" y="f2"/>
                  </a:lnTo>
                  <a:lnTo>
                    <a:pt x="f0" y="f0"/>
                  </a:lnTo>
                  <a:close/>
                </a:path>
              </a:pathLst>
            </a:custGeom>
            <a:solidFill>
              <a:srgbClr val="3F7819">
                <a:alpha val="7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5" name="Rectangle 28">
              <a:extLst>
                <a:ext uri="{FF2B5EF4-FFF2-40B4-BE49-F238E27FC236}">
                  <a16:creationId xmlns:a16="http://schemas.microsoft.com/office/drawing/2014/main" id="{3B08E3DD-FE99-7234-9055-2E12EB5D9DC8}"/>
                </a:ext>
              </a:extLst>
            </p:cNvPr>
            <p:cNvSpPr/>
            <p:nvPr/>
          </p:nvSpPr>
          <p:spPr>
            <a:xfrm>
              <a:off x="10898640" y="-8640"/>
              <a:ext cx="1289880" cy="6866280"/>
            </a:xfrm>
            <a:custGeom>
              <a:avLst/>
              <a:gdLst>
                <a:gd name="f0" fmla="val 0"/>
                <a:gd name="f1" fmla="val 1290094"/>
                <a:gd name="f2" fmla="val 6858000"/>
                <a:gd name="f3" fmla="val 1019735"/>
              </a:gdLst>
              <a:ahLst/>
              <a:cxnLst>
                <a:cxn ang="3cd4">
                  <a:pos x="hc" y="t"/>
                </a:cxn>
                <a:cxn ang="0">
                  <a:pos x="r" y="vc"/>
                </a:cxn>
                <a:cxn ang="cd4">
                  <a:pos x="hc" y="b"/>
                </a:cxn>
                <a:cxn ang="cd2">
                  <a:pos x="l" y="vc"/>
                </a:cxn>
              </a:cxnLst>
              <a:rect l="l" t="t" r="r" b="b"/>
              <a:pathLst>
                <a:path w="1290094" h="6858000">
                  <a:moveTo>
                    <a:pt x="f3" y="f0"/>
                  </a:moveTo>
                  <a:lnTo>
                    <a:pt x="f1" y="f0"/>
                  </a:lnTo>
                  <a:lnTo>
                    <a:pt x="f1" y="f2"/>
                  </a:lnTo>
                  <a:lnTo>
                    <a:pt x="f0" y="f2"/>
                  </a:lnTo>
                  <a:lnTo>
                    <a:pt x="f3" y="f0"/>
                  </a:lnTo>
                  <a:close/>
                </a:path>
              </a:pathLst>
            </a:custGeom>
            <a:solidFill>
              <a:srgbClr val="C0E474">
                <a:alpha val="7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6" name="Rectangle 29">
              <a:extLst>
                <a:ext uri="{FF2B5EF4-FFF2-40B4-BE49-F238E27FC236}">
                  <a16:creationId xmlns:a16="http://schemas.microsoft.com/office/drawing/2014/main" id="{41786C59-73B9-2B0F-6291-AE50889CAA0F}"/>
                </a:ext>
              </a:extLst>
            </p:cNvPr>
            <p:cNvSpPr/>
            <p:nvPr/>
          </p:nvSpPr>
          <p:spPr>
            <a:xfrm>
              <a:off x="10938960" y="-8640"/>
              <a:ext cx="1249559" cy="6866280"/>
            </a:xfrm>
            <a:custGeom>
              <a:avLst/>
              <a:gdLst>
                <a:gd name="f0" fmla="val 0"/>
                <a:gd name="f1" fmla="val 1249825"/>
                <a:gd name="f2" fmla="val 6858000"/>
                <a:gd name="f3" fmla="val 1109382"/>
              </a:gdLst>
              <a:ahLst/>
              <a:cxnLst>
                <a:cxn ang="3cd4">
                  <a:pos x="hc" y="t"/>
                </a:cxn>
                <a:cxn ang="0">
                  <a:pos x="r" y="vc"/>
                </a:cxn>
                <a:cxn ang="cd4">
                  <a:pos x="hc" y="b"/>
                </a:cxn>
                <a:cxn ang="cd2">
                  <a:pos x="l" y="vc"/>
                </a:cxn>
              </a:cxnLst>
              <a:rect l="l" t="t" r="r" b="b"/>
              <a:pathLst>
                <a:path w="1249825" h="6858000">
                  <a:moveTo>
                    <a:pt x="f0" y="f0"/>
                  </a:moveTo>
                  <a:lnTo>
                    <a:pt x="f1" y="f0"/>
                  </a:lnTo>
                  <a:lnTo>
                    <a:pt x="f1" y="f2"/>
                  </a:lnTo>
                  <a:lnTo>
                    <a:pt x="f3" y="f2"/>
                  </a:lnTo>
                  <a:lnTo>
                    <a:pt x="f0" y="f0"/>
                  </a:lnTo>
                  <a:close/>
                </a:path>
              </a:pathLst>
            </a:custGeom>
            <a:solidFill>
              <a:srgbClr val="90C226">
                <a:alpha val="65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7" name="Isosceles Triangle 27">
              <a:extLst>
                <a:ext uri="{FF2B5EF4-FFF2-40B4-BE49-F238E27FC236}">
                  <a16:creationId xmlns:a16="http://schemas.microsoft.com/office/drawing/2014/main" id="{54CAA8A6-1D2C-9929-04DD-913CB0C37927}"/>
                </a:ext>
              </a:extLst>
            </p:cNvPr>
            <p:cNvSpPr/>
            <p:nvPr/>
          </p:nvSpPr>
          <p:spPr>
            <a:xfrm>
              <a:off x="10371600" y="3589920"/>
              <a:ext cx="1816920" cy="3267720"/>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90C226">
                <a:alpha val="8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8" name="Isosceles Triangle 28">
              <a:extLst>
                <a:ext uri="{FF2B5EF4-FFF2-40B4-BE49-F238E27FC236}">
                  <a16:creationId xmlns:a16="http://schemas.microsoft.com/office/drawing/2014/main" id="{93A2D69D-AF02-9CA7-5F0C-951E3C2ED3AF}"/>
                </a:ext>
              </a:extLst>
            </p:cNvPr>
            <p:cNvSpPr/>
            <p:nvPr/>
          </p:nvSpPr>
          <p:spPr>
            <a:xfrm>
              <a:off x="0" y="4013279"/>
              <a:ext cx="448199" cy="2844360"/>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90C226">
                <a:alpha val="85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grpSp>
      <p:grpSp>
        <p:nvGrpSpPr>
          <p:cNvPr id="19" name="Group 6">
            <a:extLst>
              <a:ext uri="{FF2B5EF4-FFF2-40B4-BE49-F238E27FC236}">
                <a16:creationId xmlns:a16="http://schemas.microsoft.com/office/drawing/2014/main" id="{787057B1-645A-A107-595B-6812DAD11896}"/>
              </a:ext>
            </a:extLst>
          </p:cNvPr>
          <p:cNvGrpSpPr/>
          <p:nvPr/>
        </p:nvGrpSpPr>
        <p:grpSpPr>
          <a:xfrm>
            <a:off x="359" y="-8640"/>
            <a:ext cx="12191401" cy="6866640"/>
            <a:chOff x="359" y="-8640"/>
            <a:chExt cx="12191401" cy="6866640"/>
          </a:xfrm>
        </p:grpSpPr>
        <p:sp>
          <p:nvSpPr>
            <p:cNvPr id="20" name="Straight Connector 31">
              <a:extLst>
                <a:ext uri="{FF2B5EF4-FFF2-40B4-BE49-F238E27FC236}">
                  <a16:creationId xmlns:a16="http://schemas.microsoft.com/office/drawing/2014/main" id="{C047463F-8C6B-5EAB-9A5F-46FC2DFF777D}"/>
                </a:ext>
              </a:extLst>
            </p:cNvPr>
            <p:cNvSpPr/>
            <p:nvPr/>
          </p:nvSpPr>
          <p:spPr>
            <a:xfrm>
              <a:off x="9370800" y="0"/>
              <a:ext cx="1219320" cy="6858000"/>
            </a:xfrm>
            <a:prstGeom prst="line">
              <a:avLst/>
            </a:prstGeom>
            <a:noFill/>
            <a:ln w="9360">
              <a:solidFill>
                <a:srgbClr val="BFBFBF"/>
              </a:solidFill>
              <a:prstDash val="solid"/>
            </a:ln>
          </p:spPr>
          <p:txBody>
            <a:bodyPr vert="horz" wrap="square" lIns="90000" tIns="45000" rIns="90000" bIns="45000" anchor="ctr" anchorCtr="1"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1" name="Straight Connector 20">
              <a:extLst>
                <a:ext uri="{FF2B5EF4-FFF2-40B4-BE49-F238E27FC236}">
                  <a16:creationId xmlns:a16="http://schemas.microsoft.com/office/drawing/2014/main" id="{386F0456-83AD-7462-A3EB-1D5FEEF8372A}"/>
                </a:ext>
              </a:extLst>
            </p:cNvPr>
            <p:cNvSpPr/>
            <p:nvPr/>
          </p:nvSpPr>
          <p:spPr>
            <a:xfrm flipH="1">
              <a:off x="7425000" y="3681359"/>
              <a:ext cx="4763519" cy="3176641"/>
            </a:xfrm>
            <a:prstGeom prst="line">
              <a:avLst/>
            </a:prstGeom>
            <a:noFill/>
            <a:ln w="9360">
              <a:solidFill>
                <a:srgbClr val="D9D9D9"/>
              </a:solidFill>
              <a:prstDash val="solid"/>
            </a:ln>
          </p:spPr>
          <p:txBody>
            <a:bodyPr vert="horz" wrap="square" lIns="90000" tIns="45000" rIns="90000" bIns="45000" anchor="ctr" anchorCtr="1"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2" name="Rectangle 23">
              <a:extLst>
                <a:ext uri="{FF2B5EF4-FFF2-40B4-BE49-F238E27FC236}">
                  <a16:creationId xmlns:a16="http://schemas.microsoft.com/office/drawing/2014/main" id="{4D1B98B9-5946-3366-8483-A6737CFD033F}"/>
                </a:ext>
              </a:extLst>
            </p:cNvPr>
            <p:cNvSpPr/>
            <p:nvPr/>
          </p:nvSpPr>
          <p:spPr>
            <a:xfrm>
              <a:off x="9181440" y="-8640"/>
              <a:ext cx="3007080" cy="6866280"/>
            </a:xfrm>
            <a:custGeom>
              <a:avLst/>
              <a:gdLst>
                <a:gd name="f0" fmla="val 0"/>
                <a:gd name="f1" fmla="val 3007349"/>
                <a:gd name="f2" fmla="val 6866467"/>
                <a:gd name="f3" fmla="val 2045532"/>
              </a:gdLst>
              <a:ahLst/>
              <a:cxnLst>
                <a:cxn ang="3cd4">
                  <a:pos x="hc" y="t"/>
                </a:cxn>
                <a:cxn ang="0">
                  <a:pos x="r" y="vc"/>
                </a:cxn>
                <a:cxn ang="cd4">
                  <a:pos x="hc" y="b"/>
                </a:cxn>
                <a:cxn ang="cd2">
                  <a:pos x="l" y="vc"/>
                </a:cxn>
              </a:cxnLst>
              <a:rect l="l" t="t" r="r" b="b"/>
              <a:pathLst>
                <a:path w="3007349" h="6866467">
                  <a:moveTo>
                    <a:pt x="f3" y="f0"/>
                  </a:moveTo>
                  <a:lnTo>
                    <a:pt x="f1" y="f0"/>
                  </a:lnTo>
                  <a:lnTo>
                    <a:pt x="f1" y="f2"/>
                  </a:lnTo>
                  <a:lnTo>
                    <a:pt x="f0" y="f2"/>
                  </a:lnTo>
                  <a:lnTo>
                    <a:pt x="f3" y="f0"/>
                  </a:lnTo>
                  <a:close/>
                </a:path>
              </a:pathLst>
            </a:custGeom>
            <a:solidFill>
              <a:srgbClr val="90C226">
                <a:alpha val="3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3" name="Rectangle 25">
              <a:extLst>
                <a:ext uri="{FF2B5EF4-FFF2-40B4-BE49-F238E27FC236}">
                  <a16:creationId xmlns:a16="http://schemas.microsoft.com/office/drawing/2014/main" id="{ACF09BF6-D1E6-2DF1-1157-51F6C3F8612E}"/>
                </a:ext>
              </a:extLst>
            </p:cNvPr>
            <p:cNvSpPr/>
            <p:nvPr/>
          </p:nvSpPr>
          <p:spPr>
            <a:xfrm>
              <a:off x="9603360" y="-8640"/>
              <a:ext cx="2588040" cy="6866280"/>
            </a:xfrm>
            <a:custGeom>
              <a:avLst/>
              <a:gdLst>
                <a:gd name="f0" fmla="val 0"/>
                <a:gd name="f1" fmla="val 2573311"/>
                <a:gd name="f2" fmla="val 6866467"/>
                <a:gd name="f3" fmla="val 1202336"/>
              </a:gdLst>
              <a:ahLst/>
              <a:cxnLst>
                <a:cxn ang="3cd4">
                  <a:pos x="hc" y="t"/>
                </a:cxn>
                <a:cxn ang="0">
                  <a:pos x="r" y="vc"/>
                </a:cxn>
                <a:cxn ang="cd4">
                  <a:pos x="hc" y="b"/>
                </a:cxn>
                <a:cxn ang="cd2">
                  <a:pos x="l" y="vc"/>
                </a:cxn>
              </a:cxnLst>
              <a:rect l="l" t="t" r="r" b="b"/>
              <a:pathLst>
                <a:path w="2573311" h="6866467">
                  <a:moveTo>
                    <a:pt x="f0" y="f0"/>
                  </a:moveTo>
                  <a:lnTo>
                    <a:pt x="f1" y="f0"/>
                  </a:lnTo>
                  <a:lnTo>
                    <a:pt x="f1" y="f2"/>
                  </a:lnTo>
                  <a:lnTo>
                    <a:pt x="f3" y="f2"/>
                  </a:lnTo>
                  <a:lnTo>
                    <a:pt x="f0" y="f0"/>
                  </a:lnTo>
                  <a:close/>
                </a:path>
              </a:pathLst>
            </a:custGeom>
            <a:solidFill>
              <a:srgbClr val="90C226">
                <a:alpha val="2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4" name="Isosceles Triangle 26">
              <a:extLst>
                <a:ext uri="{FF2B5EF4-FFF2-40B4-BE49-F238E27FC236}">
                  <a16:creationId xmlns:a16="http://schemas.microsoft.com/office/drawing/2014/main" id="{48B0C401-6C8A-7EF3-417E-19BC095430D3}"/>
                </a:ext>
              </a:extLst>
            </p:cNvPr>
            <p:cNvSpPr/>
            <p:nvPr/>
          </p:nvSpPr>
          <p:spPr>
            <a:xfrm>
              <a:off x="8932320" y="3048120"/>
              <a:ext cx="3259440" cy="3809520"/>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54A021">
                <a:alpha val="72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5" name="Rectangle 27">
              <a:extLst>
                <a:ext uri="{FF2B5EF4-FFF2-40B4-BE49-F238E27FC236}">
                  <a16:creationId xmlns:a16="http://schemas.microsoft.com/office/drawing/2014/main" id="{ED75DBF4-D939-C1C6-2516-449A84331384}"/>
                </a:ext>
              </a:extLst>
            </p:cNvPr>
            <p:cNvSpPr/>
            <p:nvPr/>
          </p:nvSpPr>
          <p:spPr>
            <a:xfrm>
              <a:off x="9334440" y="-8640"/>
              <a:ext cx="2854080" cy="6866280"/>
            </a:xfrm>
            <a:custGeom>
              <a:avLst/>
              <a:gdLst>
                <a:gd name="f0" fmla="val 0"/>
                <a:gd name="f1" fmla="val 2858013"/>
                <a:gd name="f2" fmla="val 6866467"/>
                <a:gd name="f3" fmla="val 2473942"/>
              </a:gdLst>
              <a:ahLst/>
              <a:cxnLst>
                <a:cxn ang="3cd4">
                  <a:pos x="hc" y="t"/>
                </a:cxn>
                <a:cxn ang="0">
                  <a:pos x="r" y="vc"/>
                </a:cxn>
                <a:cxn ang="cd4">
                  <a:pos x="hc" y="b"/>
                </a:cxn>
                <a:cxn ang="cd2">
                  <a:pos x="l" y="vc"/>
                </a:cxn>
              </a:cxnLst>
              <a:rect l="l" t="t" r="r" b="b"/>
              <a:pathLst>
                <a:path w="2858013" h="6866467">
                  <a:moveTo>
                    <a:pt x="f0" y="f0"/>
                  </a:moveTo>
                  <a:lnTo>
                    <a:pt x="f1" y="f0"/>
                  </a:lnTo>
                  <a:lnTo>
                    <a:pt x="f1" y="f2"/>
                  </a:lnTo>
                  <a:lnTo>
                    <a:pt x="f3" y="f2"/>
                  </a:lnTo>
                  <a:lnTo>
                    <a:pt x="f0" y="f0"/>
                  </a:lnTo>
                  <a:close/>
                </a:path>
              </a:pathLst>
            </a:custGeom>
            <a:solidFill>
              <a:srgbClr val="3F7819">
                <a:alpha val="7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6" name="Rectangle 28">
              <a:extLst>
                <a:ext uri="{FF2B5EF4-FFF2-40B4-BE49-F238E27FC236}">
                  <a16:creationId xmlns:a16="http://schemas.microsoft.com/office/drawing/2014/main" id="{95A2872C-5F26-CB18-ACE1-DEC9C1AB4926}"/>
                </a:ext>
              </a:extLst>
            </p:cNvPr>
            <p:cNvSpPr/>
            <p:nvPr/>
          </p:nvSpPr>
          <p:spPr>
            <a:xfrm>
              <a:off x="10898640" y="-8640"/>
              <a:ext cx="1289880" cy="6866280"/>
            </a:xfrm>
            <a:custGeom>
              <a:avLst/>
              <a:gdLst>
                <a:gd name="f0" fmla="val 0"/>
                <a:gd name="f1" fmla="val 1290094"/>
                <a:gd name="f2" fmla="val 6858000"/>
                <a:gd name="f3" fmla="val 1019735"/>
              </a:gdLst>
              <a:ahLst/>
              <a:cxnLst>
                <a:cxn ang="3cd4">
                  <a:pos x="hc" y="t"/>
                </a:cxn>
                <a:cxn ang="0">
                  <a:pos x="r" y="vc"/>
                </a:cxn>
                <a:cxn ang="cd4">
                  <a:pos x="hc" y="b"/>
                </a:cxn>
                <a:cxn ang="cd2">
                  <a:pos x="l" y="vc"/>
                </a:cxn>
              </a:cxnLst>
              <a:rect l="l" t="t" r="r" b="b"/>
              <a:pathLst>
                <a:path w="1290094" h="6858000">
                  <a:moveTo>
                    <a:pt x="f3" y="f0"/>
                  </a:moveTo>
                  <a:lnTo>
                    <a:pt x="f1" y="f0"/>
                  </a:lnTo>
                  <a:lnTo>
                    <a:pt x="f1" y="f2"/>
                  </a:lnTo>
                  <a:lnTo>
                    <a:pt x="f0" y="f2"/>
                  </a:lnTo>
                  <a:lnTo>
                    <a:pt x="f3" y="f0"/>
                  </a:lnTo>
                  <a:close/>
                </a:path>
              </a:pathLst>
            </a:custGeom>
            <a:solidFill>
              <a:srgbClr val="C0E474">
                <a:alpha val="7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7" name="Rectangle 29">
              <a:extLst>
                <a:ext uri="{FF2B5EF4-FFF2-40B4-BE49-F238E27FC236}">
                  <a16:creationId xmlns:a16="http://schemas.microsoft.com/office/drawing/2014/main" id="{E393CFB5-CC5E-5A2A-3828-F9239D2A3EA7}"/>
                </a:ext>
              </a:extLst>
            </p:cNvPr>
            <p:cNvSpPr/>
            <p:nvPr/>
          </p:nvSpPr>
          <p:spPr>
            <a:xfrm>
              <a:off x="10938960" y="-8640"/>
              <a:ext cx="1249559" cy="6866280"/>
            </a:xfrm>
            <a:custGeom>
              <a:avLst/>
              <a:gdLst>
                <a:gd name="f0" fmla="val 0"/>
                <a:gd name="f1" fmla="val 1249825"/>
                <a:gd name="f2" fmla="val 6858000"/>
                <a:gd name="f3" fmla="val 1109382"/>
              </a:gdLst>
              <a:ahLst/>
              <a:cxnLst>
                <a:cxn ang="3cd4">
                  <a:pos x="hc" y="t"/>
                </a:cxn>
                <a:cxn ang="0">
                  <a:pos x="r" y="vc"/>
                </a:cxn>
                <a:cxn ang="cd4">
                  <a:pos x="hc" y="b"/>
                </a:cxn>
                <a:cxn ang="cd2">
                  <a:pos x="l" y="vc"/>
                </a:cxn>
              </a:cxnLst>
              <a:rect l="l" t="t" r="r" b="b"/>
              <a:pathLst>
                <a:path w="1249825" h="6858000">
                  <a:moveTo>
                    <a:pt x="f0" y="f0"/>
                  </a:moveTo>
                  <a:lnTo>
                    <a:pt x="f1" y="f0"/>
                  </a:lnTo>
                  <a:lnTo>
                    <a:pt x="f1" y="f2"/>
                  </a:lnTo>
                  <a:lnTo>
                    <a:pt x="f3" y="f2"/>
                  </a:lnTo>
                  <a:lnTo>
                    <a:pt x="f0" y="f0"/>
                  </a:lnTo>
                  <a:close/>
                </a:path>
              </a:pathLst>
            </a:custGeom>
            <a:solidFill>
              <a:srgbClr val="90C226">
                <a:alpha val="65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8" name="Isosceles Triangle 30">
              <a:extLst>
                <a:ext uri="{FF2B5EF4-FFF2-40B4-BE49-F238E27FC236}">
                  <a16:creationId xmlns:a16="http://schemas.microsoft.com/office/drawing/2014/main" id="{2CC0689C-13D9-66B8-6EA5-41AF70173B24}"/>
                </a:ext>
              </a:extLst>
            </p:cNvPr>
            <p:cNvSpPr/>
            <p:nvPr/>
          </p:nvSpPr>
          <p:spPr>
            <a:xfrm>
              <a:off x="10371600" y="3589920"/>
              <a:ext cx="1816920" cy="3267720"/>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90C226">
                <a:alpha val="8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9" name="Isosceles Triangle 18">
              <a:extLst>
                <a:ext uri="{FF2B5EF4-FFF2-40B4-BE49-F238E27FC236}">
                  <a16:creationId xmlns:a16="http://schemas.microsoft.com/office/drawing/2014/main" id="{64C497D0-F18F-221E-F8E5-2B904AD5C362}"/>
                </a:ext>
              </a:extLst>
            </p:cNvPr>
            <p:cNvSpPr/>
            <p:nvPr/>
          </p:nvSpPr>
          <p:spPr>
            <a:xfrm rot="10800000">
              <a:off x="359" y="361"/>
              <a:ext cx="842400" cy="5665679"/>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90C226">
                <a:alpha val="85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grpSp>
      <p:sp>
        <p:nvSpPr>
          <p:cNvPr id="2" name="Title 1">
            <a:extLst>
              <a:ext uri="{FF2B5EF4-FFF2-40B4-BE49-F238E27FC236}">
                <a16:creationId xmlns:a16="http://schemas.microsoft.com/office/drawing/2014/main" id="{9EE9250A-963E-D667-7A28-1FBD118638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6E68A3A-F08B-8223-4D19-F1268ADBC69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53E4102-AAD2-B5A7-16E4-319F1EB0C5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CCC02BF-1611-FEEE-9883-9C88E09001AB}"/>
              </a:ext>
            </a:extLst>
          </p:cNvPr>
          <p:cNvSpPr>
            <a:spLocks noGrp="1"/>
          </p:cNvSpPr>
          <p:nvPr>
            <p:ph type="dt" sz="half" idx="10"/>
          </p:nvPr>
        </p:nvSpPr>
        <p:spPr>
          <a:xfrm>
            <a:off x="7205040" y="6041519"/>
            <a:ext cx="911519" cy="364679"/>
          </a:xfrm>
        </p:spPr>
        <p:txBody>
          <a:bodyPr/>
          <a:lstStyle/>
          <a:p>
            <a:pPr lvl="0"/>
            <a:fld id="{DBC8612B-EEDC-43C8-94BC-9FF2935590F4}" type="datetime1">
              <a:rPr lang="hr-HR"/>
              <a:pPr lvl="0"/>
              <a:t>14.5.2022.</a:t>
            </a:fld>
            <a:endParaRPr lang="hr-HR"/>
          </a:p>
        </p:txBody>
      </p:sp>
      <p:sp>
        <p:nvSpPr>
          <p:cNvPr id="6" name="Footer Placeholder 5">
            <a:extLst>
              <a:ext uri="{FF2B5EF4-FFF2-40B4-BE49-F238E27FC236}">
                <a16:creationId xmlns:a16="http://schemas.microsoft.com/office/drawing/2014/main" id="{BF2617A3-2DBE-1A2F-4314-15D2A5076062}"/>
              </a:ext>
            </a:extLst>
          </p:cNvPr>
          <p:cNvSpPr>
            <a:spLocks noGrp="1"/>
          </p:cNvSpPr>
          <p:nvPr>
            <p:ph type="ftr" sz="quarter" idx="11"/>
          </p:nvPr>
        </p:nvSpPr>
        <p:spPr>
          <a:xfrm>
            <a:off x="677160" y="6041519"/>
            <a:ext cx="6297119" cy="364679"/>
          </a:xfrm>
        </p:spPr>
        <p:txBody>
          <a:bodyPr/>
          <a:lstStyle/>
          <a:p>
            <a:pPr lvl="0"/>
            <a:endParaRPr lang="hr-HR"/>
          </a:p>
        </p:txBody>
      </p:sp>
      <p:sp>
        <p:nvSpPr>
          <p:cNvPr id="7" name="Slide Number Placeholder 6">
            <a:extLst>
              <a:ext uri="{FF2B5EF4-FFF2-40B4-BE49-F238E27FC236}">
                <a16:creationId xmlns:a16="http://schemas.microsoft.com/office/drawing/2014/main" id="{D388540D-605E-339D-8A17-27275DA544C9}"/>
              </a:ext>
            </a:extLst>
          </p:cNvPr>
          <p:cNvSpPr>
            <a:spLocks noGrp="1"/>
          </p:cNvSpPr>
          <p:nvPr>
            <p:ph type="sldNum" sz="quarter" idx="12"/>
          </p:nvPr>
        </p:nvSpPr>
        <p:spPr>
          <a:xfrm>
            <a:off x="8590680" y="6041519"/>
            <a:ext cx="682920" cy="364679"/>
          </a:xfrm>
        </p:spPr>
        <p:txBody>
          <a:bodyPr/>
          <a:lstStyle/>
          <a:p>
            <a:pPr lvl="0"/>
            <a:fld id="{2727EADD-A8F4-4131-BB6F-1ECDD8BAA7B2}" type="slidenum">
              <a:t>‹#›</a:t>
            </a:fld>
            <a:endParaRPr lang="hr-HR"/>
          </a:p>
        </p:txBody>
      </p:sp>
    </p:spTree>
    <p:extLst>
      <p:ext uri="{BB962C8B-B14F-4D97-AF65-F5344CB8AC3E}">
        <p14:creationId xmlns:p14="http://schemas.microsoft.com/office/powerpoint/2010/main" val="1786018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2" name="Group 6">
            <a:extLst>
              <a:ext uri="{FF2B5EF4-FFF2-40B4-BE49-F238E27FC236}">
                <a16:creationId xmlns:a16="http://schemas.microsoft.com/office/drawing/2014/main" id="{4A7EEEDA-7778-7A3C-FF4D-8088EB34B56D}"/>
              </a:ext>
            </a:extLst>
          </p:cNvPr>
          <p:cNvGrpSpPr/>
          <p:nvPr/>
        </p:nvGrpSpPr>
        <p:grpSpPr>
          <a:xfrm>
            <a:off x="0" y="-8640"/>
            <a:ext cx="12191760" cy="6866640"/>
            <a:chOff x="0" y="-8640"/>
            <a:chExt cx="12191760" cy="6866640"/>
          </a:xfrm>
        </p:grpSpPr>
        <p:sp>
          <p:nvSpPr>
            <p:cNvPr id="3" name="Straight Connector 19">
              <a:extLst>
                <a:ext uri="{FF2B5EF4-FFF2-40B4-BE49-F238E27FC236}">
                  <a16:creationId xmlns:a16="http://schemas.microsoft.com/office/drawing/2014/main" id="{997B4F9B-9881-3794-2352-05B525F0AA95}"/>
                </a:ext>
              </a:extLst>
            </p:cNvPr>
            <p:cNvSpPr/>
            <p:nvPr/>
          </p:nvSpPr>
          <p:spPr>
            <a:xfrm>
              <a:off x="9370800" y="0"/>
              <a:ext cx="1219320" cy="6858000"/>
            </a:xfrm>
            <a:prstGeom prst="line">
              <a:avLst/>
            </a:prstGeom>
            <a:noFill/>
            <a:ln w="9360">
              <a:solidFill>
                <a:srgbClr val="BFBFBF"/>
              </a:solidFill>
              <a:prstDash val="solid"/>
            </a:ln>
          </p:spPr>
          <p:txBody>
            <a:bodyPr vert="horz" wrap="square" lIns="90000" tIns="45000" rIns="90000" bIns="45000" anchor="ctr" anchorCtr="1"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4" name="Straight Connector 20">
              <a:extLst>
                <a:ext uri="{FF2B5EF4-FFF2-40B4-BE49-F238E27FC236}">
                  <a16:creationId xmlns:a16="http://schemas.microsoft.com/office/drawing/2014/main" id="{676A8D12-E9B0-C464-FCE6-477EA4FDA409}"/>
                </a:ext>
              </a:extLst>
            </p:cNvPr>
            <p:cNvSpPr/>
            <p:nvPr/>
          </p:nvSpPr>
          <p:spPr>
            <a:xfrm flipH="1">
              <a:off x="7425000" y="3681359"/>
              <a:ext cx="4763519" cy="3176641"/>
            </a:xfrm>
            <a:prstGeom prst="line">
              <a:avLst/>
            </a:prstGeom>
            <a:noFill/>
            <a:ln w="9360">
              <a:solidFill>
                <a:srgbClr val="D9D9D9"/>
              </a:solidFill>
              <a:prstDash val="solid"/>
            </a:ln>
          </p:spPr>
          <p:txBody>
            <a:bodyPr vert="horz" wrap="square" lIns="90000" tIns="45000" rIns="90000" bIns="45000" anchor="ctr" anchorCtr="1"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5" name="Rectangle 23">
              <a:extLst>
                <a:ext uri="{FF2B5EF4-FFF2-40B4-BE49-F238E27FC236}">
                  <a16:creationId xmlns:a16="http://schemas.microsoft.com/office/drawing/2014/main" id="{C21418D7-6F34-D0FB-BDD7-2F5D0E4E8650}"/>
                </a:ext>
              </a:extLst>
            </p:cNvPr>
            <p:cNvSpPr/>
            <p:nvPr/>
          </p:nvSpPr>
          <p:spPr>
            <a:xfrm>
              <a:off x="9181440" y="-8640"/>
              <a:ext cx="3007080" cy="6866280"/>
            </a:xfrm>
            <a:custGeom>
              <a:avLst/>
              <a:gdLst>
                <a:gd name="f0" fmla="val 0"/>
                <a:gd name="f1" fmla="val 3007349"/>
                <a:gd name="f2" fmla="val 6866467"/>
                <a:gd name="f3" fmla="val 2045532"/>
              </a:gdLst>
              <a:ahLst/>
              <a:cxnLst>
                <a:cxn ang="3cd4">
                  <a:pos x="hc" y="t"/>
                </a:cxn>
                <a:cxn ang="0">
                  <a:pos x="r" y="vc"/>
                </a:cxn>
                <a:cxn ang="cd4">
                  <a:pos x="hc" y="b"/>
                </a:cxn>
                <a:cxn ang="cd2">
                  <a:pos x="l" y="vc"/>
                </a:cxn>
              </a:cxnLst>
              <a:rect l="l" t="t" r="r" b="b"/>
              <a:pathLst>
                <a:path w="3007349" h="6866467">
                  <a:moveTo>
                    <a:pt x="f3" y="f0"/>
                  </a:moveTo>
                  <a:lnTo>
                    <a:pt x="f1" y="f0"/>
                  </a:lnTo>
                  <a:lnTo>
                    <a:pt x="f1" y="f2"/>
                  </a:lnTo>
                  <a:lnTo>
                    <a:pt x="f0" y="f2"/>
                  </a:lnTo>
                  <a:lnTo>
                    <a:pt x="f3" y="f0"/>
                  </a:lnTo>
                  <a:close/>
                </a:path>
              </a:pathLst>
            </a:custGeom>
            <a:solidFill>
              <a:srgbClr val="90C226">
                <a:alpha val="3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6" name="Rectangle 25">
              <a:extLst>
                <a:ext uri="{FF2B5EF4-FFF2-40B4-BE49-F238E27FC236}">
                  <a16:creationId xmlns:a16="http://schemas.microsoft.com/office/drawing/2014/main" id="{E8F07771-20C6-F163-72E3-A4E4B74106D5}"/>
                </a:ext>
              </a:extLst>
            </p:cNvPr>
            <p:cNvSpPr/>
            <p:nvPr/>
          </p:nvSpPr>
          <p:spPr>
            <a:xfrm>
              <a:off x="9603360" y="-8640"/>
              <a:ext cx="2588040" cy="6866280"/>
            </a:xfrm>
            <a:custGeom>
              <a:avLst/>
              <a:gdLst>
                <a:gd name="f0" fmla="val 0"/>
                <a:gd name="f1" fmla="val 2573311"/>
                <a:gd name="f2" fmla="val 6866467"/>
                <a:gd name="f3" fmla="val 1202336"/>
              </a:gdLst>
              <a:ahLst/>
              <a:cxnLst>
                <a:cxn ang="3cd4">
                  <a:pos x="hc" y="t"/>
                </a:cxn>
                <a:cxn ang="0">
                  <a:pos x="r" y="vc"/>
                </a:cxn>
                <a:cxn ang="cd4">
                  <a:pos x="hc" y="b"/>
                </a:cxn>
                <a:cxn ang="cd2">
                  <a:pos x="l" y="vc"/>
                </a:cxn>
              </a:cxnLst>
              <a:rect l="l" t="t" r="r" b="b"/>
              <a:pathLst>
                <a:path w="2573311" h="6866467">
                  <a:moveTo>
                    <a:pt x="f0" y="f0"/>
                  </a:moveTo>
                  <a:lnTo>
                    <a:pt x="f1" y="f0"/>
                  </a:lnTo>
                  <a:lnTo>
                    <a:pt x="f1" y="f2"/>
                  </a:lnTo>
                  <a:lnTo>
                    <a:pt x="f3" y="f2"/>
                  </a:lnTo>
                  <a:lnTo>
                    <a:pt x="f0" y="f0"/>
                  </a:lnTo>
                  <a:close/>
                </a:path>
              </a:pathLst>
            </a:custGeom>
            <a:solidFill>
              <a:srgbClr val="90C226">
                <a:alpha val="2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7" name="Isosceles Triangle 23">
              <a:extLst>
                <a:ext uri="{FF2B5EF4-FFF2-40B4-BE49-F238E27FC236}">
                  <a16:creationId xmlns:a16="http://schemas.microsoft.com/office/drawing/2014/main" id="{4DB964D8-F361-2006-6515-4BB5704F2880}"/>
                </a:ext>
              </a:extLst>
            </p:cNvPr>
            <p:cNvSpPr/>
            <p:nvPr/>
          </p:nvSpPr>
          <p:spPr>
            <a:xfrm>
              <a:off x="8932320" y="3048120"/>
              <a:ext cx="3259440" cy="3809520"/>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54A021">
                <a:alpha val="72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8" name="Rectangle 27">
              <a:extLst>
                <a:ext uri="{FF2B5EF4-FFF2-40B4-BE49-F238E27FC236}">
                  <a16:creationId xmlns:a16="http://schemas.microsoft.com/office/drawing/2014/main" id="{FCCBEA2D-0E90-9FBF-8673-4A44348380B6}"/>
                </a:ext>
              </a:extLst>
            </p:cNvPr>
            <p:cNvSpPr/>
            <p:nvPr/>
          </p:nvSpPr>
          <p:spPr>
            <a:xfrm>
              <a:off x="9334440" y="-8640"/>
              <a:ext cx="2854080" cy="6866280"/>
            </a:xfrm>
            <a:custGeom>
              <a:avLst/>
              <a:gdLst>
                <a:gd name="f0" fmla="val 0"/>
                <a:gd name="f1" fmla="val 2858013"/>
                <a:gd name="f2" fmla="val 6866467"/>
                <a:gd name="f3" fmla="val 2473942"/>
              </a:gdLst>
              <a:ahLst/>
              <a:cxnLst>
                <a:cxn ang="3cd4">
                  <a:pos x="hc" y="t"/>
                </a:cxn>
                <a:cxn ang="0">
                  <a:pos x="r" y="vc"/>
                </a:cxn>
                <a:cxn ang="cd4">
                  <a:pos x="hc" y="b"/>
                </a:cxn>
                <a:cxn ang="cd2">
                  <a:pos x="l" y="vc"/>
                </a:cxn>
              </a:cxnLst>
              <a:rect l="l" t="t" r="r" b="b"/>
              <a:pathLst>
                <a:path w="2858013" h="6866467">
                  <a:moveTo>
                    <a:pt x="f0" y="f0"/>
                  </a:moveTo>
                  <a:lnTo>
                    <a:pt x="f1" y="f0"/>
                  </a:lnTo>
                  <a:lnTo>
                    <a:pt x="f1" y="f2"/>
                  </a:lnTo>
                  <a:lnTo>
                    <a:pt x="f3" y="f2"/>
                  </a:lnTo>
                  <a:lnTo>
                    <a:pt x="f0" y="f0"/>
                  </a:lnTo>
                  <a:close/>
                </a:path>
              </a:pathLst>
            </a:custGeom>
            <a:solidFill>
              <a:srgbClr val="3F7819">
                <a:alpha val="7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9" name="Rectangle 28">
              <a:extLst>
                <a:ext uri="{FF2B5EF4-FFF2-40B4-BE49-F238E27FC236}">
                  <a16:creationId xmlns:a16="http://schemas.microsoft.com/office/drawing/2014/main" id="{1D9D60AA-6B0E-29DE-20D8-BE432DAB157B}"/>
                </a:ext>
              </a:extLst>
            </p:cNvPr>
            <p:cNvSpPr/>
            <p:nvPr/>
          </p:nvSpPr>
          <p:spPr>
            <a:xfrm>
              <a:off x="10898640" y="-8640"/>
              <a:ext cx="1289880" cy="6866280"/>
            </a:xfrm>
            <a:custGeom>
              <a:avLst/>
              <a:gdLst>
                <a:gd name="f0" fmla="val 0"/>
                <a:gd name="f1" fmla="val 1290094"/>
                <a:gd name="f2" fmla="val 6858000"/>
                <a:gd name="f3" fmla="val 1019735"/>
              </a:gdLst>
              <a:ahLst/>
              <a:cxnLst>
                <a:cxn ang="3cd4">
                  <a:pos x="hc" y="t"/>
                </a:cxn>
                <a:cxn ang="0">
                  <a:pos x="r" y="vc"/>
                </a:cxn>
                <a:cxn ang="cd4">
                  <a:pos x="hc" y="b"/>
                </a:cxn>
                <a:cxn ang="cd2">
                  <a:pos x="l" y="vc"/>
                </a:cxn>
              </a:cxnLst>
              <a:rect l="l" t="t" r="r" b="b"/>
              <a:pathLst>
                <a:path w="1290094" h="6858000">
                  <a:moveTo>
                    <a:pt x="f3" y="f0"/>
                  </a:moveTo>
                  <a:lnTo>
                    <a:pt x="f1" y="f0"/>
                  </a:lnTo>
                  <a:lnTo>
                    <a:pt x="f1" y="f2"/>
                  </a:lnTo>
                  <a:lnTo>
                    <a:pt x="f0" y="f2"/>
                  </a:lnTo>
                  <a:lnTo>
                    <a:pt x="f3" y="f0"/>
                  </a:lnTo>
                  <a:close/>
                </a:path>
              </a:pathLst>
            </a:custGeom>
            <a:solidFill>
              <a:srgbClr val="C0E474">
                <a:alpha val="7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0" name="Rectangle 29">
              <a:extLst>
                <a:ext uri="{FF2B5EF4-FFF2-40B4-BE49-F238E27FC236}">
                  <a16:creationId xmlns:a16="http://schemas.microsoft.com/office/drawing/2014/main" id="{A391A199-AB90-BD17-566D-1F1E14C55C42}"/>
                </a:ext>
              </a:extLst>
            </p:cNvPr>
            <p:cNvSpPr/>
            <p:nvPr/>
          </p:nvSpPr>
          <p:spPr>
            <a:xfrm>
              <a:off x="10938960" y="-8640"/>
              <a:ext cx="1249559" cy="6866280"/>
            </a:xfrm>
            <a:custGeom>
              <a:avLst/>
              <a:gdLst>
                <a:gd name="f0" fmla="val 0"/>
                <a:gd name="f1" fmla="val 1249825"/>
                <a:gd name="f2" fmla="val 6858000"/>
                <a:gd name="f3" fmla="val 1109382"/>
              </a:gdLst>
              <a:ahLst/>
              <a:cxnLst>
                <a:cxn ang="3cd4">
                  <a:pos x="hc" y="t"/>
                </a:cxn>
                <a:cxn ang="0">
                  <a:pos x="r" y="vc"/>
                </a:cxn>
                <a:cxn ang="cd4">
                  <a:pos x="hc" y="b"/>
                </a:cxn>
                <a:cxn ang="cd2">
                  <a:pos x="l" y="vc"/>
                </a:cxn>
              </a:cxnLst>
              <a:rect l="l" t="t" r="r" b="b"/>
              <a:pathLst>
                <a:path w="1249825" h="6858000">
                  <a:moveTo>
                    <a:pt x="f0" y="f0"/>
                  </a:moveTo>
                  <a:lnTo>
                    <a:pt x="f1" y="f0"/>
                  </a:lnTo>
                  <a:lnTo>
                    <a:pt x="f1" y="f2"/>
                  </a:lnTo>
                  <a:lnTo>
                    <a:pt x="f3" y="f2"/>
                  </a:lnTo>
                  <a:lnTo>
                    <a:pt x="f0" y="f0"/>
                  </a:lnTo>
                  <a:close/>
                </a:path>
              </a:pathLst>
            </a:custGeom>
            <a:solidFill>
              <a:srgbClr val="90C226">
                <a:alpha val="65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1" name="Isosceles Triangle 27">
              <a:extLst>
                <a:ext uri="{FF2B5EF4-FFF2-40B4-BE49-F238E27FC236}">
                  <a16:creationId xmlns:a16="http://schemas.microsoft.com/office/drawing/2014/main" id="{FA9BDA37-B728-1BB8-D7F3-2072A5392CC0}"/>
                </a:ext>
              </a:extLst>
            </p:cNvPr>
            <p:cNvSpPr/>
            <p:nvPr/>
          </p:nvSpPr>
          <p:spPr>
            <a:xfrm>
              <a:off x="10371600" y="3589920"/>
              <a:ext cx="1816920" cy="3267720"/>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90C226">
                <a:alpha val="8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2" name="Isosceles Triangle 28">
              <a:extLst>
                <a:ext uri="{FF2B5EF4-FFF2-40B4-BE49-F238E27FC236}">
                  <a16:creationId xmlns:a16="http://schemas.microsoft.com/office/drawing/2014/main" id="{5833A89C-9C3B-C6C0-A78A-844BFC1E16B8}"/>
                </a:ext>
              </a:extLst>
            </p:cNvPr>
            <p:cNvSpPr/>
            <p:nvPr/>
          </p:nvSpPr>
          <p:spPr>
            <a:xfrm>
              <a:off x="0" y="4013279"/>
              <a:ext cx="448199" cy="2844360"/>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90C226">
                <a:alpha val="85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grpSp>
      <p:grpSp>
        <p:nvGrpSpPr>
          <p:cNvPr id="13" name="Group 6">
            <a:extLst>
              <a:ext uri="{FF2B5EF4-FFF2-40B4-BE49-F238E27FC236}">
                <a16:creationId xmlns:a16="http://schemas.microsoft.com/office/drawing/2014/main" id="{0D2C913E-FA3F-F394-E9E5-B79EE5991D8F}"/>
              </a:ext>
            </a:extLst>
          </p:cNvPr>
          <p:cNvGrpSpPr/>
          <p:nvPr/>
        </p:nvGrpSpPr>
        <p:grpSpPr>
          <a:xfrm>
            <a:off x="359" y="-8640"/>
            <a:ext cx="12191401" cy="6866640"/>
            <a:chOff x="359" y="-8640"/>
            <a:chExt cx="12191401" cy="6866640"/>
          </a:xfrm>
        </p:grpSpPr>
        <p:sp>
          <p:nvSpPr>
            <p:cNvPr id="14" name="Straight Connector 31">
              <a:extLst>
                <a:ext uri="{FF2B5EF4-FFF2-40B4-BE49-F238E27FC236}">
                  <a16:creationId xmlns:a16="http://schemas.microsoft.com/office/drawing/2014/main" id="{763FDC5F-7E93-CEC2-0C62-5220195AAD5E}"/>
                </a:ext>
              </a:extLst>
            </p:cNvPr>
            <p:cNvSpPr/>
            <p:nvPr/>
          </p:nvSpPr>
          <p:spPr>
            <a:xfrm>
              <a:off x="9370800" y="0"/>
              <a:ext cx="1219320" cy="6858000"/>
            </a:xfrm>
            <a:prstGeom prst="line">
              <a:avLst/>
            </a:prstGeom>
            <a:noFill/>
            <a:ln w="9360">
              <a:solidFill>
                <a:srgbClr val="BFBFBF"/>
              </a:solidFill>
              <a:prstDash val="solid"/>
            </a:ln>
          </p:spPr>
          <p:txBody>
            <a:bodyPr vert="horz" wrap="square" lIns="90000" tIns="45000" rIns="90000" bIns="45000" anchor="ctr" anchorCtr="1"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5" name="Straight Connector 20">
              <a:extLst>
                <a:ext uri="{FF2B5EF4-FFF2-40B4-BE49-F238E27FC236}">
                  <a16:creationId xmlns:a16="http://schemas.microsoft.com/office/drawing/2014/main" id="{80880751-93C1-EE66-CE28-365D8EDE6C3B}"/>
                </a:ext>
              </a:extLst>
            </p:cNvPr>
            <p:cNvSpPr/>
            <p:nvPr/>
          </p:nvSpPr>
          <p:spPr>
            <a:xfrm flipH="1">
              <a:off x="7425000" y="3681359"/>
              <a:ext cx="4763519" cy="3176641"/>
            </a:xfrm>
            <a:prstGeom prst="line">
              <a:avLst/>
            </a:prstGeom>
            <a:noFill/>
            <a:ln w="9360">
              <a:solidFill>
                <a:srgbClr val="D9D9D9"/>
              </a:solidFill>
              <a:prstDash val="solid"/>
            </a:ln>
          </p:spPr>
          <p:txBody>
            <a:bodyPr vert="horz" wrap="square" lIns="90000" tIns="45000" rIns="90000" bIns="45000" anchor="ctr" anchorCtr="1"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6" name="Rectangle 23">
              <a:extLst>
                <a:ext uri="{FF2B5EF4-FFF2-40B4-BE49-F238E27FC236}">
                  <a16:creationId xmlns:a16="http://schemas.microsoft.com/office/drawing/2014/main" id="{CED72BE4-5816-A102-AAFF-B2BFB6271BFE}"/>
                </a:ext>
              </a:extLst>
            </p:cNvPr>
            <p:cNvSpPr/>
            <p:nvPr/>
          </p:nvSpPr>
          <p:spPr>
            <a:xfrm>
              <a:off x="9181440" y="-8640"/>
              <a:ext cx="3007080" cy="6866280"/>
            </a:xfrm>
            <a:custGeom>
              <a:avLst/>
              <a:gdLst>
                <a:gd name="f0" fmla="val 0"/>
                <a:gd name="f1" fmla="val 3007349"/>
                <a:gd name="f2" fmla="val 6866467"/>
                <a:gd name="f3" fmla="val 2045532"/>
              </a:gdLst>
              <a:ahLst/>
              <a:cxnLst>
                <a:cxn ang="3cd4">
                  <a:pos x="hc" y="t"/>
                </a:cxn>
                <a:cxn ang="0">
                  <a:pos x="r" y="vc"/>
                </a:cxn>
                <a:cxn ang="cd4">
                  <a:pos x="hc" y="b"/>
                </a:cxn>
                <a:cxn ang="cd2">
                  <a:pos x="l" y="vc"/>
                </a:cxn>
              </a:cxnLst>
              <a:rect l="l" t="t" r="r" b="b"/>
              <a:pathLst>
                <a:path w="3007349" h="6866467">
                  <a:moveTo>
                    <a:pt x="f3" y="f0"/>
                  </a:moveTo>
                  <a:lnTo>
                    <a:pt x="f1" y="f0"/>
                  </a:lnTo>
                  <a:lnTo>
                    <a:pt x="f1" y="f2"/>
                  </a:lnTo>
                  <a:lnTo>
                    <a:pt x="f0" y="f2"/>
                  </a:lnTo>
                  <a:lnTo>
                    <a:pt x="f3" y="f0"/>
                  </a:lnTo>
                  <a:close/>
                </a:path>
              </a:pathLst>
            </a:custGeom>
            <a:solidFill>
              <a:srgbClr val="90C226">
                <a:alpha val="3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7" name="Rectangle 25">
              <a:extLst>
                <a:ext uri="{FF2B5EF4-FFF2-40B4-BE49-F238E27FC236}">
                  <a16:creationId xmlns:a16="http://schemas.microsoft.com/office/drawing/2014/main" id="{F68C8A28-39F6-72C6-E92F-9EF0A1C80EAA}"/>
                </a:ext>
              </a:extLst>
            </p:cNvPr>
            <p:cNvSpPr/>
            <p:nvPr/>
          </p:nvSpPr>
          <p:spPr>
            <a:xfrm>
              <a:off x="9603360" y="-8640"/>
              <a:ext cx="2588040" cy="6866280"/>
            </a:xfrm>
            <a:custGeom>
              <a:avLst/>
              <a:gdLst>
                <a:gd name="f0" fmla="val 0"/>
                <a:gd name="f1" fmla="val 2573311"/>
                <a:gd name="f2" fmla="val 6866467"/>
                <a:gd name="f3" fmla="val 1202336"/>
              </a:gdLst>
              <a:ahLst/>
              <a:cxnLst>
                <a:cxn ang="3cd4">
                  <a:pos x="hc" y="t"/>
                </a:cxn>
                <a:cxn ang="0">
                  <a:pos x="r" y="vc"/>
                </a:cxn>
                <a:cxn ang="cd4">
                  <a:pos x="hc" y="b"/>
                </a:cxn>
                <a:cxn ang="cd2">
                  <a:pos x="l" y="vc"/>
                </a:cxn>
              </a:cxnLst>
              <a:rect l="l" t="t" r="r" b="b"/>
              <a:pathLst>
                <a:path w="2573311" h="6866467">
                  <a:moveTo>
                    <a:pt x="f0" y="f0"/>
                  </a:moveTo>
                  <a:lnTo>
                    <a:pt x="f1" y="f0"/>
                  </a:lnTo>
                  <a:lnTo>
                    <a:pt x="f1" y="f2"/>
                  </a:lnTo>
                  <a:lnTo>
                    <a:pt x="f3" y="f2"/>
                  </a:lnTo>
                  <a:lnTo>
                    <a:pt x="f0" y="f0"/>
                  </a:lnTo>
                  <a:close/>
                </a:path>
              </a:pathLst>
            </a:custGeom>
            <a:solidFill>
              <a:srgbClr val="90C226">
                <a:alpha val="2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8" name="Isosceles Triangle 26">
              <a:extLst>
                <a:ext uri="{FF2B5EF4-FFF2-40B4-BE49-F238E27FC236}">
                  <a16:creationId xmlns:a16="http://schemas.microsoft.com/office/drawing/2014/main" id="{BA9416F7-7A1C-CB5B-DE32-8B0FF305D92E}"/>
                </a:ext>
              </a:extLst>
            </p:cNvPr>
            <p:cNvSpPr/>
            <p:nvPr/>
          </p:nvSpPr>
          <p:spPr>
            <a:xfrm>
              <a:off x="8932320" y="3048120"/>
              <a:ext cx="3259440" cy="3809520"/>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54A021">
                <a:alpha val="72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19" name="Rectangle 27">
              <a:extLst>
                <a:ext uri="{FF2B5EF4-FFF2-40B4-BE49-F238E27FC236}">
                  <a16:creationId xmlns:a16="http://schemas.microsoft.com/office/drawing/2014/main" id="{ABE3886F-CACA-2A65-26DA-6DC80542A8DA}"/>
                </a:ext>
              </a:extLst>
            </p:cNvPr>
            <p:cNvSpPr/>
            <p:nvPr/>
          </p:nvSpPr>
          <p:spPr>
            <a:xfrm>
              <a:off x="9334440" y="-8640"/>
              <a:ext cx="2854080" cy="6866280"/>
            </a:xfrm>
            <a:custGeom>
              <a:avLst/>
              <a:gdLst>
                <a:gd name="f0" fmla="val 0"/>
                <a:gd name="f1" fmla="val 2858013"/>
                <a:gd name="f2" fmla="val 6866467"/>
                <a:gd name="f3" fmla="val 2473942"/>
              </a:gdLst>
              <a:ahLst/>
              <a:cxnLst>
                <a:cxn ang="3cd4">
                  <a:pos x="hc" y="t"/>
                </a:cxn>
                <a:cxn ang="0">
                  <a:pos x="r" y="vc"/>
                </a:cxn>
                <a:cxn ang="cd4">
                  <a:pos x="hc" y="b"/>
                </a:cxn>
                <a:cxn ang="cd2">
                  <a:pos x="l" y="vc"/>
                </a:cxn>
              </a:cxnLst>
              <a:rect l="l" t="t" r="r" b="b"/>
              <a:pathLst>
                <a:path w="2858013" h="6866467">
                  <a:moveTo>
                    <a:pt x="f0" y="f0"/>
                  </a:moveTo>
                  <a:lnTo>
                    <a:pt x="f1" y="f0"/>
                  </a:lnTo>
                  <a:lnTo>
                    <a:pt x="f1" y="f2"/>
                  </a:lnTo>
                  <a:lnTo>
                    <a:pt x="f3" y="f2"/>
                  </a:lnTo>
                  <a:lnTo>
                    <a:pt x="f0" y="f0"/>
                  </a:lnTo>
                  <a:close/>
                </a:path>
              </a:pathLst>
            </a:custGeom>
            <a:solidFill>
              <a:srgbClr val="3F7819">
                <a:alpha val="7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0" name="Rectangle 28">
              <a:extLst>
                <a:ext uri="{FF2B5EF4-FFF2-40B4-BE49-F238E27FC236}">
                  <a16:creationId xmlns:a16="http://schemas.microsoft.com/office/drawing/2014/main" id="{D65A08B0-BEE3-D7B8-21FF-8BE6BCAB1857}"/>
                </a:ext>
              </a:extLst>
            </p:cNvPr>
            <p:cNvSpPr/>
            <p:nvPr/>
          </p:nvSpPr>
          <p:spPr>
            <a:xfrm>
              <a:off x="10898640" y="-8640"/>
              <a:ext cx="1289880" cy="6866280"/>
            </a:xfrm>
            <a:custGeom>
              <a:avLst/>
              <a:gdLst>
                <a:gd name="f0" fmla="val 0"/>
                <a:gd name="f1" fmla="val 1290094"/>
                <a:gd name="f2" fmla="val 6858000"/>
                <a:gd name="f3" fmla="val 1019735"/>
              </a:gdLst>
              <a:ahLst/>
              <a:cxnLst>
                <a:cxn ang="3cd4">
                  <a:pos x="hc" y="t"/>
                </a:cxn>
                <a:cxn ang="0">
                  <a:pos x="r" y="vc"/>
                </a:cxn>
                <a:cxn ang="cd4">
                  <a:pos x="hc" y="b"/>
                </a:cxn>
                <a:cxn ang="cd2">
                  <a:pos x="l" y="vc"/>
                </a:cxn>
              </a:cxnLst>
              <a:rect l="l" t="t" r="r" b="b"/>
              <a:pathLst>
                <a:path w="1290094" h="6858000">
                  <a:moveTo>
                    <a:pt x="f3" y="f0"/>
                  </a:moveTo>
                  <a:lnTo>
                    <a:pt x="f1" y="f0"/>
                  </a:lnTo>
                  <a:lnTo>
                    <a:pt x="f1" y="f2"/>
                  </a:lnTo>
                  <a:lnTo>
                    <a:pt x="f0" y="f2"/>
                  </a:lnTo>
                  <a:lnTo>
                    <a:pt x="f3" y="f0"/>
                  </a:lnTo>
                  <a:close/>
                </a:path>
              </a:pathLst>
            </a:custGeom>
            <a:solidFill>
              <a:srgbClr val="C0E474">
                <a:alpha val="7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1" name="Rectangle 29">
              <a:extLst>
                <a:ext uri="{FF2B5EF4-FFF2-40B4-BE49-F238E27FC236}">
                  <a16:creationId xmlns:a16="http://schemas.microsoft.com/office/drawing/2014/main" id="{527BF264-8F9A-6BB0-6684-ED90EBDC367D}"/>
                </a:ext>
              </a:extLst>
            </p:cNvPr>
            <p:cNvSpPr/>
            <p:nvPr/>
          </p:nvSpPr>
          <p:spPr>
            <a:xfrm>
              <a:off x="10938960" y="-8640"/>
              <a:ext cx="1249559" cy="6866280"/>
            </a:xfrm>
            <a:custGeom>
              <a:avLst/>
              <a:gdLst>
                <a:gd name="f0" fmla="val 0"/>
                <a:gd name="f1" fmla="val 1249825"/>
                <a:gd name="f2" fmla="val 6858000"/>
                <a:gd name="f3" fmla="val 1109382"/>
              </a:gdLst>
              <a:ahLst/>
              <a:cxnLst>
                <a:cxn ang="3cd4">
                  <a:pos x="hc" y="t"/>
                </a:cxn>
                <a:cxn ang="0">
                  <a:pos x="r" y="vc"/>
                </a:cxn>
                <a:cxn ang="cd4">
                  <a:pos x="hc" y="b"/>
                </a:cxn>
                <a:cxn ang="cd2">
                  <a:pos x="l" y="vc"/>
                </a:cxn>
              </a:cxnLst>
              <a:rect l="l" t="t" r="r" b="b"/>
              <a:pathLst>
                <a:path w="1249825" h="6858000">
                  <a:moveTo>
                    <a:pt x="f0" y="f0"/>
                  </a:moveTo>
                  <a:lnTo>
                    <a:pt x="f1" y="f0"/>
                  </a:lnTo>
                  <a:lnTo>
                    <a:pt x="f1" y="f2"/>
                  </a:lnTo>
                  <a:lnTo>
                    <a:pt x="f3" y="f2"/>
                  </a:lnTo>
                  <a:lnTo>
                    <a:pt x="f0" y="f0"/>
                  </a:lnTo>
                  <a:close/>
                </a:path>
              </a:pathLst>
            </a:custGeom>
            <a:solidFill>
              <a:srgbClr val="90C226">
                <a:alpha val="65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2" name="Isosceles Triangle 30">
              <a:extLst>
                <a:ext uri="{FF2B5EF4-FFF2-40B4-BE49-F238E27FC236}">
                  <a16:creationId xmlns:a16="http://schemas.microsoft.com/office/drawing/2014/main" id="{964A54E5-AAC2-C6AD-24EA-73D4F540AE77}"/>
                </a:ext>
              </a:extLst>
            </p:cNvPr>
            <p:cNvSpPr/>
            <p:nvPr/>
          </p:nvSpPr>
          <p:spPr>
            <a:xfrm>
              <a:off x="10371600" y="3589920"/>
              <a:ext cx="1816920" cy="3267720"/>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90C226">
                <a:alpha val="80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sp>
          <p:nvSpPr>
            <p:cNvPr id="23" name="Isosceles Triangle 18">
              <a:extLst>
                <a:ext uri="{FF2B5EF4-FFF2-40B4-BE49-F238E27FC236}">
                  <a16:creationId xmlns:a16="http://schemas.microsoft.com/office/drawing/2014/main" id="{70E8EB07-9A87-01C2-39C2-3AB7B3CE87F3}"/>
                </a:ext>
              </a:extLst>
            </p:cNvPr>
            <p:cNvSpPr/>
            <p:nvPr/>
          </p:nvSpPr>
          <p:spPr>
            <a:xfrm rot="10800000">
              <a:off x="359" y="361"/>
              <a:ext cx="842400" cy="5665679"/>
            </a:xfrm>
            <a:custGeom>
              <a:avLst>
                <a:gd name="f0" fmla="val 10800"/>
              </a:avLst>
              <a:gdLst>
                <a:gd name="f1" fmla="val 10800000"/>
                <a:gd name="f2" fmla="val 5400000"/>
                <a:gd name="f3" fmla="val 180"/>
                <a:gd name="f4" fmla="val w"/>
                <a:gd name="f5" fmla="val h"/>
                <a:gd name="f6" fmla="val 0"/>
                <a:gd name="f7" fmla="val 21600"/>
                <a:gd name="f8" fmla="val -2147483647"/>
                <a:gd name="f9" fmla="val 2147483647"/>
                <a:gd name="f10" fmla="+- 0 0 0"/>
                <a:gd name="f11" fmla="*/ f4 1 21600"/>
                <a:gd name="f12" fmla="*/ f5 1 21600"/>
                <a:gd name="f13" fmla="pin 0 f0 21600"/>
                <a:gd name="f14" fmla="*/ f10 f1 1"/>
                <a:gd name="f15" fmla="val f13"/>
                <a:gd name="f16" fmla="*/ f13 1 2"/>
                <a:gd name="f17" fmla="*/ f13 f11 1"/>
                <a:gd name="f18" fmla="*/ f6 f12 1"/>
                <a:gd name="f19" fmla="*/ 18000 f12 1"/>
                <a:gd name="f20" fmla="*/ 10800 f12 1"/>
                <a:gd name="f21" fmla="*/ 0 f12 1"/>
                <a:gd name="f22" fmla="*/ f14 1 f3"/>
                <a:gd name="f23" fmla="*/ 0 f11 1"/>
                <a:gd name="f24" fmla="*/ 21600 f12 1"/>
                <a:gd name="f25" fmla="*/ 10800 f11 1"/>
                <a:gd name="f26" fmla="*/ 21600 f11 1"/>
                <a:gd name="f27" fmla="+- f16 10800 0"/>
                <a:gd name="f28" fmla="+- 21600 0 f15"/>
                <a:gd name="f29" fmla="*/ f16 f11 1"/>
                <a:gd name="f30" fmla="*/ f15 f11 1"/>
                <a:gd name="f31" fmla="+- f22 0 f2"/>
                <a:gd name="f32" fmla="*/ f28 1 2"/>
                <a:gd name="f33" fmla="*/ f27 f11 1"/>
                <a:gd name="f34" fmla="+- 21600 0 f32"/>
                <a:gd name="f35" fmla="*/ f34 f11 1"/>
              </a:gdLst>
              <a:ahLst>
                <a:ahXY gdRefX="f0" minX="f6" maxX="f7">
                  <a:pos x="f17" y="f18"/>
                </a:ahXY>
              </a:ahLst>
              <a:cxnLst>
                <a:cxn ang="3cd4">
                  <a:pos x="hc" y="t"/>
                </a:cxn>
                <a:cxn ang="0">
                  <a:pos x="r" y="vc"/>
                </a:cxn>
                <a:cxn ang="cd4">
                  <a:pos x="hc" y="b"/>
                </a:cxn>
                <a:cxn ang="cd2">
                  <a:pos x="l" y="vc"/>
                </a:cxn>
                <a:cxn ang="f31">
                  <a:pos x="f30" y="f21"/>
                </a:cxn>
                <a:cxn ang="f31">
                  <a:pos x="f29" y="f20"/>
                </a:cxn>
                <a:cxn ang="f31">
                  <a:pos x="f23" y="f24"/>
                </a:cxn>
                <a:cxn ang="f31">
                  <a:pos x="f25" y="f24"/>
                </a:cxn>
                <a:cxn ang="f31">
                  <a:pos x="f26" y="f24"/>
                </a:cxn>
                <a:cxn ang="f31">
                  <a:pos x="f35" y="f20"/>
                </a:cxn>
              </a:cxnLst>
              <a:rect l="f29" t="f20" r="f33" b="f19"/>
              <a:pathLst>
                <a:path w="21600" h="21600">
                  <a:moveTo>
                    <a:pt x="f15" y="f6"/>
                  </a:moveTo>
                  <a:lnTo>
                    <a:pt x="f7" y="f7"/>
                  </a:lnTo>
                  <a:lnTo>
                    <a:pt x="f6" y="f7"/>
                  </a:lnTo>
                  <a:close/>
                </a:path>
              </a:pathLst>
            </a:custGeom>
            <a:solidFill>
              <a:srgbClr val="90C226">
                <a:alpha val="85000"/>
              </a:srgbClr>
            </a:solidFill>
            <a:ln>
              <a:noFill/>
              <a:prstDash val="solid"/>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pPr>
              <a:endParaRPr lang="hr-HR" sz="1800" b="0" i="0" u="none" strike="noStrike" kern="1200">
                <a:ln>
                  <a:noFill/>
                </a:ln>
                <a:latin typeface="Arial" pitchFamily="18"/>
                <a:ea typeface="Microsoft YaHei" pitchFamily="2"/>
                <a:cs typeface="Mangal" pitchFamily="2"/>
              </a:endParaRPr>
            </a:p>
          </p:txBody>
        </p:sp>
      </p:grpSp>
      <p:sp>
        <p:nvSpPr>
          <p:cNvPr id="24" name="Title 1">
            <a:extLst>
              <a:ext uri="{FF2B5EF4-FFF2-40B4-BE49-F238E27FC236}">
                <a16:creationId xmlns:a16="http://schemas.microsoft.com/office/drawing/2014/main" id="{7DA40D36-1354-9171-735C-744F3DE21DD8}"/>
              </a:ext>
            </a:extLst>
          </p:cNvPr>
          <p:cNvSpPr txBox="1">
            <a:spLocks noGrp="1"/>
          </p:cNvSpPr>
          <p:nvPr>
            <p:ph type="title"/>
          </p:nvPr>
        </p:nvSpPr>
        <p:spPr>
          <a:xfrm>
            <a:off x="1506960" y="2404440"/>
            <a:ext cx="7766640" cy="1645920"/>
          </a:xfrm>
          <a:prstGeom prst="rect">
            <a:avLst/>
          </a:prstGeom>
          <a:noFill/>
          <a:ln>
            <a:noFill/>
          </a:ln>
        </p:spPr>
        <p:txBody>
          <a:bodyPr vert="horz" wrap="square" lIns="90000" tIns="45000" rIns="90000" bIns="45000" anchor="b">
            <a:noAutofit/>
          </a:bodyPr>
          <a:lstStyle/>
          <a:p>
            <a:pPr lvl="0"/>
            <a:r>
              <a:rPr lang="en-US"/>
              <a:t>Click to edit the title text formatClick to edit Master title style</a:t>
            </a:r>
          </a:p>
        </p:txBody>
      </p:sp>
      <p:sp>
        <p:nvSpPr>
          <p:cNvPr id="25" name="Date Placeholder 3">
            <a:extLst>
              <a:ext uri="{FF2B5EF4-FFF2-40B4-BE49-F238E27FC236}">
                <a16:creationId xmlns:a16="http://schemas.microsoft.com/office/drawing/2014/main" id="{50119390-B4E3-A043-935B-6899928C4C41}"/>
              </a:ext>
            </a:extLst>
          </p:cNvPr>
          <p:cNvSpPr txBox="1">
            <a:spLocks noGrp="1"/>
          </p:cNvSpPr>
          <p:nvPr>
            <p:ph type="dt" sz="half" idx="2"/>
          </p:nvPr>
        </p:nvSpPr>
        <p:spPr>
          <a:xfrm>
            <a:off x="7205040" y="6041519"/>
            <a:ext cx="911519" cy="364679"/>
          </a:xfrm>
          <a:prstGeom prst="rect">
            <a:avLst/>
          </a:prstGeom>
          <a:noFill/>
          <a:ln>
            <a:noFill/>
          </a:ln>
        </p:spPr>
        <p:txBody>
          <a:bodyPr wrap="square" lIns="90000" tIns="45000" rIns="90000" bIns="45000" anchor="t" anchorCtr="0">
            <a:noAutofit/>
          </a:bodyPr>
          <a:lstStyle>
            <a:lvl1pPr marL="0" marR="0" lvl="0" indent="0" algn="l" rtl="0" hangingPunct="1">
              <a:spcBef>
                <a:spcPts val="0"/>
              </a:spcBef>
              <a:spcAft>
                <a:spcPts val="0"/>
              </a:spcAft>
              <a:buNone/>
              <a:tabLst/>
              <a:defRPr lang="hr-HR" sz="1800" b="0" i="0" u="none" strike="noStrike" kern="1200" spc="0">
                <a:solidFill>
                  <a:srgbClr val="000000"/>
                </a:solidFill>
                <a:latin typeface="Trebuchet MS" pitchFamily="18"/>
                <a:ea typeface="Arial Unicode MS" pitchFamily="2"/>
                <a:cs typeface="Tahoma" pitchFamily="2"/>
              </a:defRPr>
            </a:lvl1pPr>
          </a:lstStyle>
          <a:p>
            <a:pPr lvl="0"/>
            <a:fld id="{DBC8612B-EEDC-43C8-94BC-9FF2935590F4}" type="datetime1">
              <a:rPr lang="hr-HR"/>
              <a:pPr lvl="0"/>
              <a:t>14.5.2022.</a:t>
            </a:fld>
            <a:endParaRPr lang="hr-HR"/>
          </a:p>
        </p:txBody>
      </p:sp>
      <p:sp>
        <p:nvSpPr>
          <p:cNvPr id="26" name="Footer Placeholder 4">
            <a:extLst>
              <a:ext uri="{FF2B5EF4-FFF2-40B4-BE49-F238E27FC236}">
                <a16:creationId xmlns:a16="http://schemas.microsoft.com/office/drawing/2014/main" id="{19D2A6BD-63B3-0A5D-060C-449DEDFC7CCE}"/>
              </a:ext>
            </a:extLst>
          </p:cNvPr>
          <p:cNvSpPr txBox="1">
            <a:spLocks noGrp="1"/>
          </p:cNvSpPr>
          <p:nvPr>
            <p:ph type="ftr" sz="quarter" idx="3"/>
          </p:nvPr>
        </p:nvSpPr>
        <p:spPr>
          <a:xfrm>
            <a:off x="677160" y="6041519"/>
            <a:ext cx="6297119" cy="364679"/>
          </a:xfrm>
          <a:prstGeom prst="rect">
            <a:avLst/>
          </a:prstGeom>
          <a:noFill/>
          <a:ln>
            <a:noFill/>
          </a:ln>
        </p:spPr>
        <p:txBody>
          <a:bodyPr wrap="square" lIns="90000" tIns="45000" rIns="90000" bIns="45000" anchor="t" anchorCtr="0">
            <a:noAutofit/>
          </a:bodyPr>
          <a:lstStyle>
            <a:lvl1pPr lvl="0" rtl="0" hangingPunct="0">
              <a:buNone/>
              <a:tabLst/>
              <a:defRPr lang="hr-HR" sz="2400" kern="1200">
                <a:latin typeface="Times New Roman" pitchFamily="18"/>
                <a:ea typeface="Arial Unicode MS" pitchFamily="2"/>
                <a:cs typeface="Tahoma" pitchFamily="2"/>
              </a:defRPr>
            </a:lvl1pPr>
          </a:lstStyle>
          <a:p>
            <a:pPr lvl="0"/>
            <a:endParaRPr lang="hr-HR"/>
          </a:p>
        </p:txBody>
      </p:sp>
      <p:sp>
        <p:nvSpPr>
          <p:cNvPr id="27" name="Slide Number Placeholder 5">
            <a:extLst>
              <a:ext uri="{FF2B5EF4-FFF2-40B4-BE49-F238E27FC236}">
                <a16:creationId xmlns:a16="http://schemas.microsoft.com/office/drawing/2014/main" id="{4FB57FB1-2181-F002-4E61-D49C9432A87F}"/>
              </a:ext>
            </a:extLst>
          </p:cNvPr>
          <p:cNvSpPr txBox="1">
            <a:spLocks noGrp="1"/>
          </p:cNvSpPr>
          <p:nvPr>
            <p:ph type="sldNum" sz="quarter" idx="4"/>
          </p:nvPr>
        </p:nvSpPr>
        <p:spPr>
          <a:xfrm>
            <a:off x="8590680" y="6041519"/>
            <a:ext cx="682920" cy="364679"/>
          </a:xfrm>
          <a:prstGeom prst="rect">
            <a:avLst/>
          </a:prstGeom>
          <a:noFill/>
          <a:ln>
            <a:noFill/>
          </a:ln>
        </p:spPr>
        <p:txBody>
          <a:bodyPr wrap="square" lIns="90000" tIns="45000" rIns="90000" bIns="45000" anchor="t" anchorCtr="0">
            <a:noAutofit/>
          </a:bodyPr>
          <a:lstStyle>
            <a:lvl1pPr marL="0" marR="0" lvl="0" indent="0" algn="l" rtl="0" hangingPunct="1">
              <a:spcBef>
                <a:spcPts val="0"/>
              </a:spcBef>
              <a:spcAft>
                <a:spcPts val="0"/>
              </a:spcAft>
              <a:buNone/>
              <a:tabLst/>
              <a:defRPr lang="hr-HR" sz="1800" b="0" i="0" u="none" strike="noStrike" kern="1200" spc="0">
                <a:solidFill>
                  <a:srgbClr val="000000"/>
                </a:solidFill>
                <a:latin typeface="Trebuchet MS" pitchFamily="18"/>
                <a:ea typeface="Arial Unicode MS" pitchFamily="2"/>
                <a:cs typeface="Tahoma" pitchFamily="2"/>
              </a:defRPr>
            </a:lvl1pPr>
          </a:lstStyle>
          <a:p>
            <a:pPr lvl="0"/>
            <a:fld id="{CBC22C9E-03BE-45CD-B568-17B63171A133}" type="slidenum">
              <a:t>‹#›</a:t>
            </a:fld>
            <a:endParaRPr lang="hr-HR"/>
          </a:p>
        </p:txBody>
      </p:sp>
      <p:sp>
        <p:nvSpPr>
          <p:cNvPr id="28" name="Text Placeholder 27">
            <a:extLst>
              <a:ext uri="{FF2B5EF4-FFF2-40B4-BE49-F238E27FC236}">
                <a16:creationId xmlns:a16="http://schemas.microsoft.com/office/drawing/2014/main" id="{C97C0D58-6124-511A-9EC1-B5BF076B599B}"/>
              </a:ext>
            </a:extLst>
          </p:cNvPr>
          <p:cNvSpPr txBox="1">
            <a:spLocks noGrp="1"/>
          </p:cNvSpPr>
          <p:nvPr>
            <p:ph type="body" idx="1"/>
          </p:nvPr>
        </p:nvSpPr>
        <p:spPr>
          <a:xfrm>
            <a:off x="609480" y="1604520"/>
            <a:ext cx="10972440" cy="4525920"/>
          </a:xfrm>
          <a:prstGeom prst="rect">
            <a:avLst/>
          </a:prstGeom>
          <a:noFill/>
          <a:ln>
            <a:noFill/>
          </a:ln>
        </p:spPr>
        <p:txBody>
          <a:bodyPr vert="horz" lIns="0" tIns="0" rIns="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lvl="0" algn="l" rtl="0" hangingPunct="1">
        <a:spcBef>
          <a:spcPts val="0"/>
        </a:spcBef>
        <a:spcAft>
          <a:spcPts val="0"/>
        </a:spcAft>
        <a:buNone/>
        <a:tabLst/>
        <a:defRPr lang="en-US" sz="5400" b="0" i="0" u="none" strike="noStrike" kern="1200" spc="0">
          <a:ln>
            <a:noFill/>
          </a:ln>
          <a:solidFill>
            <a:srgbClr val="90C226"/>
          </a:solidFill>
          <a:latin typeface="Trebuchet MS" pitchFamily="18"/>
          <a:ea typeface="Microsoft YaHei" pitchFamily="2"/>
          <a:cs typeface="Mangal" pitchFamily="2"/>
        </a:defRPr>
      </a:lvl1pPr>
    </p:titleStyle>
    <p:bodyStyle>
      <a:lvl1pPr algn="l" rtl="0" hangingPunct="1">
        <a:spcBef>
          <a:spcPts val="0"/>
        </a:spcBef>
        <a:spcAft>
          <a:spcPts val="1417"/>
        </a:spcAft>
        <a:tabLst/>
        <a:defRPr lang="en-US" sz="1800" b="0" i="0" u="none" strike="noStrike" kern="1200" spc="0">
          <a:ln>
            <a:noFill/>
          </a:ln>
          <a:solidFill>
            <a:srgbClr val="404040"/>
          </a:solidFill>
          <a:latin typeface="Trebuchet MS" pitchFamily="18"/>
          <a:ea typeface="Microsoft YaHei" pitchFamily="2"/>
          <a:cs typeface="Mangal" pitchFamily="2"/>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1.xml" /><Relationship Id="rId1" Type="http://schemas.openxmlformats.org/officeDocument/2006/relationships/slideLayout" Target="../slideLayouts/slideLayout7.xml" /><Relationship Id="rId4"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Rectangle: Rounded Corners 3">
            <a:extLst>
              <a:ext uri="{FF2B5EF4-FFF2-40B4-BE49-F238E27FC236}">
                <a16:creationId xmlns:a16="http://schemas.microsoft.com/office/drawing/2014/main" id="{4CB2700E-C7F4-7B09-E18A-CD937DBB1E10}"/>
              </a:ext>
            </a:extLst>
          </p:cNvPr>
          <p:cNvSpPr/>
          <p:nvPr/>
        </p:nvSpPr>
        <p:spPr>
          <a:xfrm>
            <a:off x="3246840" y="1460160"/>
            <a:ext cx="4227120" cy="4830120"/>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90C226"/>
          </a:solidFill>
          <a:ln w="19080">
            <a:solidFill>
              <a:srgbClr val="6A8F1C"/>
            </a:solidFill>
            <a:prstDash val="solid"/>
          </a:ln>
        </p:spPr>
        <p:txBody>
          <a:bodyPr vert="horz" wrap="square" lIns="90000" tIns="45000" rIns="90000" bIns="45000" anchor="ctr" anchorCtr="0" compatLnSpc="0">
            <a:noAutofit/>
          </a:bodyPr>
          <a:lstStyle/>
          <a:p>
            <a:pPr marL="0" marR="0" lvl="0" indent="0" algn="ctr" rtl="0" hangingPunct="1">
              <a:lnSpc>
                <a:spcPct val="100000"/>
              </a:lnSpc>
              <a:spcBef>
                <a:spcPts val="0"/>
              </a:spcBef>
              <a:spcAft>
                <a:spcPts val="0"/>
              </a:spcAft>
              <a:buClr>
                <a:srgbClr val="FFFFFF"/>
              </a:buClr>
              <a:buSzPct val="45000"/>
              <a:buFont typeface="Arial" pitchFamily="32"/>
              <a:buChar char="•"/>
              <a:tabLst/>
              <a:defRPr sz="1800"/>
            </a:pPr>
            <a:r>
              <a:rPr lang="hr-HR" sz="1100" b="0" i="0" u="none" strike="noStrike" kern="1200" spc="0">
                <a:ln>
                  <a:noFill/>
                </a:ln>
                <a:solidFill>
                  <a:srgbClr val="FFFFFF"/>
                </a:solidFill>
                <a:latin typeface="Arial Narrow" pitchFamily="34"/>
                <a:ea typeface="Microsoft YaHei" pitchFamily="2"/>
                <a:cs typeface="Mangal" pitchFamily="2"/>
              </a:rPr>
              <a:t>PRIKAZ SLUČAJA</a:t>
            </a:r>
          </a:p>
          <a:p>
            <a:pPr marL="0" marR="0" lvl="0" indent="0" algn="ctr" rtl="0" hangingPunct="1">
              <a:lnSpc>
                <a:spcPct val="100000"/>
              </a:lnSpc>
              <a:spcBef>
                <a:spcPts val="0"/>
              </a:spcBef>
              <a:spcAft>
                <a:spcPts val="0"/>
              </a:spcAft>
              <a:buClr>
                <a:srgbClr val="EBEBEB"/>
              </a:buClr>
              <a:buSzPct val="45000"/>
              <a:buFont typeface="Arial" pitchFamily="32"/>
              <a:buChar char="•"/>
              <a:tabLst/>
              <a:defRPr sz="1800"/>
            </a:pPr>
            <a:r>
              <a:rPr lang="hr-HR" sz="1050" b="0" i="0" u="none" strike="noStrike" kern="1200" spc="0">
                <a:ln>
                  <a:noFill/>
                </a:ln>
                <a:solidFill>
                  <a:srgbClr val="FFFFFF"/>
                </a:solidFill>
                <a:latin typeface="Corbel Light" pitchFamily="34"/>
                <a:ea typeface="Microsoft YaHei" pitchFamily="2"/>
                <a:cs typeface="Times New Roman" pitchFamily="18"/>
              </a:rPr>
              <a:t>Pacijentica u dobi od 27 godina</a:t>
            </a:r>
          </a:p>
          <a:p>
            <a:pPr marL="0" marR="0" lvl="0" indent="0" algn="ctr" rtl="0" hangingPunct="1">
              <a:lnSpc>
                <a:spcPct val="100000"/>
              </a:lnSpc>
              <a:spcBef>
                <a:spcPts val="0"/>
              </a:spcBef>
              <a:spcAft>
                <a:spcPts val="0"/>
              </a:spcAft>
              <a:buClr>
                <a:srgbClr val="EBEBEB"/>
              </a:buClr>
              <a:buSzPct val="45000"/>
              <a:buFont typeface="Arial" pitchFamily="32"/>
              <a:buChar char="•"/>
              <a:tabLst/>
              <a:defRPr sz="1800"/>
            </a:pPr>
            <a:r>
              <a:rPr lang="hr-HR" sz="1050" b="0" i="0" u="none" strike="noStrike" kern="1200" spc="0">
                <a:ln>
                  <a:noFill/>
                </a:ln>
                <a:solidFill>
                  <a:srgbClr val="FFFFFF"/>
                </a:solidFill>
                <a:latin typeface="Corbel Light" pitchFamily="34"/>
                <a:ea typeface="Microsoft YaHei" pitchFamily="2"/>
                <a:cs typeface="Times New Roman" pitchFamily="18"/>
              </a:rPr>
              <a:t>Prezentirala se prvim simptomima u 11/2021 u vidu povremenih bolova u desnom prsištu</a:t>
            </a:r>
          </a:p>
          <a:p>
            <a:pPr marL="0" marR="0" lvl="0" indent="0" algn="ctr" rtl="0" hangingPunct="1">
              <a:lnSpc>
                <a:spcPct val="100000"/>
              </a:lnSpc>
              <a:spcBef>
                <a:spcPts val="0"/>
              </a:spcBef>
              <a:spcAft>
                <a:spcPts val="0"/>
              </a:spcAft>
              <a:buClr>
                <a:srgbClr val="EBEBEB"/>
              </a:buClr>
              <a:buSzPct val="45000"/>
              <a:buFont typeface="Arial" pitchFamily="32"/>
              <a:buChar char="•"/>
              <a:tabLst/>
              <a:defRPr sz="1800"/>
            </a:pPr>
            <a:r>
              <a:rPr lang="hr-HR" sz="1050" b="0" i="0" u="none" strike="noStrike" kern="1200" spc="0">
                <a:ln>
                  <a:noFill/>
                </a:ln>
                <a:solidFill>
                  <a:srgbClr val="FFFFFF"/>
                </a:solidFill>
                <a:latin typeface="Corbel Light" pitchFamily="34"/>
                <a:ea typeface="Microsoft YaHei" pitchFamily="2"/>
                <a:cs typeface="Times New Roman" pitchFamily="18"/>
              </a:rPr>
              <a:t>Prvi pregled  pulmologa 19.01.2022. zbog radioloških promjena na plućima, uz febrilitet do 38.5 °C, recentno preboljela SARS COV 2 infekciju (12.mj.2021.)</a:t>
            </a:r>
          </a:p>
          <a:p>
            <a:pPr marL="0" marR="0" lvl="0" indent="0" algn="ctr" rtl="0" hangingPunct="1">
              <a:lnSpc>
                <a:spcPct val="100000"/>
              </a:lnSpc>
              <a:spcBef>
                <a:spcPts val="0"/>
              </a:spcBef>
              <a:spcAft>
                <a:spcPts val="0"/>
              </a:spcAft>
              <a:buClr>
                <a:srgbClr val="EBEBEB"/>
              </a:buClr>
              <a:buSzPct val="45000"/>
              <a:buFont typeface="Arial" pitchFamily="32"/>
              <a:buChar char="•"/>
              <a:tabLst/>
              <a:defRPr sz="1800"/>
            </a:pPr>
            <a:r>
              <a:rPr lang="hr-HR" sz="1050" b="0" i="0" u="none" strike="noStrike" kern="1200" spc="0">
                <a:ln>
                  <a:noFill/>
                </a:ln>
                <a:solidFill>
                  <a:srgbClr val="FFFFFF"/>
                </a:solidFill>
                <a:latin typeface="Corbel Light" pitchFamily="34"/>
                <a:ea typeface="Microsoft YaHei" pitchFamily="2"/>
                <a:cs typeface="Times New Roman" pitchFamily="18"/>
              </a:rPr>
              <a:t>Epidemiološki podatak o liječenoj plućnoj tuberkulozi u sestre prije 3 godine, te u djeda</a:t>
            </a:r>
          </a:p>
          <a:p>
            <a:pPr marL="0" marR="0" lvl="0" indent="0" algn="ctr" rtl="0" hangingPunct="1">
              <a:lnSpc>
                <a:spcPct val="100000"/>
              </a:lnSpc>
              <a:spcBef>
                <a:spcPts val="0"/>
              </a:spcBef>
              <a:spcAft>
                <a:spcPts val="0"/>
              </a:spcAft>
              <a:buClr>
                <a:srgbClr val="EBEBEB"/>
              </a:buClr>
              <a:buSzPct val="45000"/>
              <a:buFont typeface="Arial" pitchFamily="32"/>
              <a:buChar char="•"/>
              <a:tabLst/>
              <a:defRPr sz="1800"/>
            </a:pPr>
            <a:r>
              <a:rPr lang="hr-HR" sz="1050" b="0" i="0" u="none" strike="noStrike" kern="1200" spc="0">
                <a:ln>
                  <a:noFill/>
                </a:ln>
                <a:solidFill>
                  <a:srgbClr val="FFFFFF"/>
                </a:solidFill>
                <a:latin typeface="Corbel Light" pitchFamily="34"/>
                <a:ea typeface="Microsoft YaHei" pitchFamily="2"/>
                <a:cs typeface="Times New Roman" pitchFamily="18"/>
              </a:rPr>
              <a:t>Prsipjeće pozitivnog nalaza sputuma na BK  13.01.2022.</a:t>
            </a:r>
          </a:p>
          <a:p>
            <a:pPr marL="0" marR="0" lvl="0" indent="0" algn="ctr" rtl="0" hangingPunct="1">
              <a:lnSpc>
                <a:spcPct val="100000"/>
              </a:lnSpc>
              <a:spcBef>
                <a:spcPts val="0"/>
              </a:spcBef>
              <a:spcAft>
                <a:spcPts val="0"/>
              </a:spcAft>
              <a:buClr>
                <a:srgbClr val="EBEBEB"/>
              </a:buClr>
              <a:buSzPct val="45000"/>
              <a:buFont typeface="Arial" pitchFamily="32"/>
              <a:buChar char="•"/>
              <a:tabLst/>
              <a:defRPr sz="1800"/>
            </a:pPr>
            <a:r>
              <a:rPr lang="hr-HR" sz="1050" b="0" i="0" u="none" strike="noStrike" kern="1200" spc="0">
                <a:ln>
                  <a:noFill/>
                </a:ln>
                <a:solidFill>
                  <a:srgbClr val="FFFFFF"/>
                </a:solidFill>
                <a:latin typeface="Corbel Light" pitchFamily="34"/>
                <a:ea typeface="Microsoft YaHei" pitchFamily="2"/>
                <a:cs typeface="Times New Roman" pitchFamily="18"/>
              </a:rPr>
              <a:t>Započinje se četvorna ATL: Rimactan 600mg, Isozid 400mg, Etambutol 1600mg, Pirazinamid 2000mg</a:t>
            </a:r>
          </a:p>
          <a:p>
            <a:pPr marL="0" marR="0" lvl="0" indent="0" algn="ctr" rtl="0" hangingPunct="1">
              <a:lnSpc>
                <a:spcPct val="100000"/>
              </a:lnSpc>
              <a:spcBef>
                <a:spcPts val="0"/>
              </a:spcBef>
              <a:spcAft>
                <a:spcPts val="0"/>
              </a:spcAft>
              <a:buClr>
                <a:srgbClr val="EBEBEB"/>
              </a:buClr>
              <a:buSzPct val="45000"/>
              <a:buFont typeface="Arial" pitchFamily="32"/>
              <a:buChar char="•"/>
              <a:tabLst/>
              <a:defRPr sz="1800"/>
            </a:pPr>
            <a:r>
              <a:rPr lang="hr-HR" sz="1050" b="0" i="0" u="none" strike="noStrike" kern="1200" spc="0">
                <a:ln>
                  <a:noFill/>
                </a:ln>
                <a:solidFill>
                  <a:srgbClr val="FFFFFF"/>
                </a:solidFill>
                <a:latin typeface="Corbel Light" pitchFamily="34"/>
                <a:ea typeface="Microsoft YaHei" pitchFamily="2"/>
                <a:cs typeface="Times New Roman" pitchFamily="18"/>
              </a:rPr>
              <a:t>Na kontroli jetrenih proba 23.02.2022. nakon 3 tjedna uočen je značajan porast transaminaza, koje su u najvišem trenutku porasle deveterostruko (od AST 30, ALT 38 do AST 87, ALT 359, dok je GGT najviši bio 79, vrijednosti bilirubina  su kontinuirano uredne, prolazno je ukinuta terapija antituberkuloticima, pacijentica je bez simptoma.</a:t>
            </a:r>
          </a:p>
          <a:p>
            <a:pPr marL="0" marR="0" lvl="0" indent="0" algn="ctr" rtl="0" hangingPunct="1">
              <a:lnSpc>
                <a:spcPct val="100000"/>
              </a:lnSpc>
              <a:spcBef>
                <a:spcPts val="0"/>
              </a:spcBef>
              <a:spcAft>
                <a:spcPts val="0"/>
              </a:spcAft>
              <a:buClr>
                <a:srgbClr val="EBEBEB"/>
              </a:buClr>
              <a:buSzPct val="45000"/>
              <a:buFont typeface="Arial" pitchFamily="32"/>
              <a:buChar char="•"/>
              <a:tabLst/>
              <a:defRPr sz="1800"/>
            </a:pPr>
            <a:r>
              <a:rPr lang="hr-HR" sz="1050" b="0" i="0" u="none" strike="noStrike" kern="1200" spc="0">
                <a:ln>
                  <a:noFill/>
                </a:ln>
                <a:solidFill>
                  <a:srgbClr val="FFFFFF"/>
                </a:solidFill>
                <a:latin typeface="Corbel Light" pitchFamily="34"/>
                <a:ea typeface="Microsoft YaHei" pitchFamily="2"/>
                <a:cs typeface="Times New Roman" pitchFamily="18"/>
              </a:rPr>
              <a:t>04.03.2022. učinjen je UZV abdomena, nalaz uredan, nalaz jetrene  imunologije također negativan</a:t>
            </a:r>
          </a:p>
          <a:p>
            <a:pPr marL="0" marR="0" lvl="0" indent="0" algn="ctr" rtl="0" hangingPunct="1">
              <a:lnSpc>
                <a:spcPct val="100000"/>
              </a:lnSpc>
              <a:spcBef>
                <a:spcPts val="0"/>
              </a:spcBef>
              <a:spcAft>
                <a:spcPts val="0"/>
              </a:spcAft>
              <a:buClr>
                <a:srgbClr val="EBEBEB"/>
              </a:buClr>
              <a:buSzPct val="45000"/>
              <a:buFont typeface="Arial" pitchFamily="32"/>
              <a:buChar char="•"/>
              <a:tabLst/>
              <a:defRPr sz="1800"/>
            </a:pPr>
            <a:r>
              <a:rPr lang="hr-HR" sz="1050" b="0" i="0" u="none" strike="noStrike" kern="1200" spc="0">
                <a:ln>
                  <a:noFill/>
                </a:ln>
                <a:solidFill>
                  <a:srgbClr val="FFFFFF"/>
                </a:solidFill>
                <a:latin typeface="Corbel Light" pitchFamily="34"/>
                <a:ea typeface="Microsoft YaHei" pitchFamily="2"/>
                <a:cs typeface="Times New Roman" pitchFamily="18"/>
              </a:rPr>
              <a:t>Učinjeno je i farmakogenomsko testiranje, radi se o manjoj aktivnosti enzima N-acetiltransferaze 2 (NAT2) od normalne, usporena acetilacija supstrata NAT2-izoniazida i pirazinamida, postupno su uvedeni jedan po jedan antituberkulotik, prvo izoniazid i rifampicin, potom etambutol, a zatim i pirazinamid, uz kontrole jetrenih proba i KKS svaka 2-3 dana.</a:t>
            </a:r>
          </a:p>
          <a:p>
            <a:pPr marL="0" marR="0" lvl="0" indent="0" algn="ctr" rtl="0" hangingPunct="1">
              <a:lnSpc>
                <a:spcPct val="100000"/>
              </a:lnSpc>
              <a:spcBef>
                <a:spcPts val="0"/>
              </a:spcBef>
              <a:spcAft>
                <a:spcPts val="0"/>
              </a:spcAft>
              <a:buClr>
                <a:srgbClr val="EBEBEB"/>
              </a:buClr>
              <a:buSzPct val="45000"/>
              <a:buFont typeface="Arial" pitchFamily="32"/>
              <a:buChar char="•"/>
              <a:tabLst/>
              <a:defRPr sz="1800"/>
            </a:pPr>
            <a:r>
              <a:rPr lang="hr-HR" sz="1050" b="0" i="0" u="none" strike="noStrike" kern="1200" spc="0">
                <a:ln>
                  <a:noFill/>
                </a:ln>
                <a:solidFill>
                  <a:srgbClr val="FFFFFF"/>
                </a:solidFill>
                <a:latin typeface="Corbel Light" pitchFamily="34"/>
                <a:ea typeface="Microsoft YaHei" pitchFamily="2"/>
                <a:cs typeface="Times New Roman" pitchFamily="18"/>
              </a:rPr>
              <a:t>Na narednim laboratorijskim kontrolama prati se uredan nalaz hepatograma te KKS</a:t>
            </a:r>
          </a:p>
          <a:p>
            <a:pPr marL="0" marR="0" lvl="0" indent="0" algn="ctr" rtl="0" hangingPunct="1">
              <a:lnSpc>
                <a:spcPct val="100000"/>
              </a:lnSpc>
              <a:spcBef>
                <a:spcPts val="0"/>
              </a:spcBef>
              <a:spcAft>
                <a:spcPts val="0"/>
              </a:spcAft>
              <a:buClr>
                <a:srgbClr val="EBEBEB"/>
              </a:buClr>
              <a:buSzPct val="45000"/>
              <a:buFont typeface="Arial" pitchFamily="32"/>
              <a:buChar char="•"/>
              <a:tabLst/>
              <a:defRPr sz="1800"/>
            </a:pPr>
            <a:r>
              <a:rPr lang="hr-HR" sz="1050" b="0" i="0" u="none" strike="noStrike" kern="1200" spc="0">
                <a:ln>
                  <a:noFill/>
                </a:ln>
                <a:solidFill>
                  <a:srgbClr val="FFFFFF"/>
                </a:solidFill>
                <a:latin typeface="Corbel Light" pitchFamily="34"/>
                <a:ea typeface="Microsoft YaHei" pitchFamily="2"/>
                <a:cs typeface="Times New Roman" pitchFamily="18"/>
              </a:rPr>
              <a:t>Terapija izoniazidom i rifampicinom se nastavlja do ukupno 6 mjeseci, a etambutolom i pirazinamidom do ukupno 2 mjeseca</a:t>
            </a:r>
          </a:p>
          <a:p>
            <a:pPr marL="0" marR="0" lvl="0" indent="0" algn="ctr" rtl="0" hangingPunct="1">
              <a:lnSpc>
                <a:spcPct val="100000"/>
              </a:lnSpc>
              <a:spcBef>
                <a:spcPts val="0"/>
              </a:spcBef>
              <a:spcAft>
                <a:spcPts val="0"/>
              </a:spcAft>
              <a:buNone/>
              <a:tabLst/>
              <a:defRPr sz="1800"/>
            </a:pPr>
            <a:endParaRPr lang="hr-HR" sz="1050" b="0" i="0" u="none" strike="noStrike" kern="1200" spc="0">
              <a:ln>
                <a:noFill/>
              </a:ln>
              <a:solidFill>
                <a:srgbClr val="FFFFFF"/>
              </a:solidFill>
              <a:latin typeface="Times New Roman" pitchFamily="18"/>
              <a:ea typeface="Microsoft YaHei" pitchFamily="2"/>
              <a:cs typeface="Times New Roman" pitchFamily="18"/>
            </a:endParaRPr>
          </a:p>
          <a:p>
            <a:pPr marL="0" marR="0" lvl="0" indent="0" algn="ctr" rtl="0" hangingPunct="1">
              <a:lnSpc>
                <a:spcPct val="100000"/>
              </a:lnSpc>
              <a:spcBef>
                <a:spcPts val="0"/>
              </a:spcBef>
              <a:spcAft>
                <a:spcPts val="0"/>
              </a:spcAft>
              <a:buNone/>
              <a:tabLst/>
              <a:defRPr sz="1800"/>
            </a:pPr>
            <a:endParaRPr lang="hr-HR" sz="1100" b="0" i="0" u="none" strike="noStrike" kern="1200" spc="0">
              <a:ln>
                <a:noFill/>
              </a:ln>
              <a:solidFill>
                <a:srgbClr val="FFFFFF"/>
              </a:solidFill>
              <a:latin typeface="Lucida Sans" pitchFamily="34"/>
              <a:ea typeface="Microsoft YaHei" pitchFamily="2"/>
              <a:cs typeface="Times New Roman" pitchFamily="18"/>
            </a:endParaRPr>
          </a:p>
        </p:txBody>
      </p:sp>
      <p:sp>
        <p:nvSpPr>
          <p:cNvPr id="3" name="TextBox 4">
            <a:extLst>
              <a:ext uri="{FF2B5EF4-FFF2-40B4-BE49-F238E27FC236}">
                <a16:creationId xmlns:a16="http://schemas.microsoft.com/office/drawing/2014/main" id="{83740AB1-1A76-8774-F0A4-B281AEB7BDB9}"/>
              </a:ext>
            </a:extLst>
          </p:cNvPr>
          <p:cNvSpPr/>
          <p:nvPr/>
        </p:nvSpPr>
        <p:spPr>
          <a:xfrm>
            <a:off x="1921680" y="198720"/>
            <a:ext cx="8454599" cy="7902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spAutoFit/>
          </a:bodyPr>
          <a:lstStyle/>
          <a:p>
            <a:pPr marL="0" marR="0" lvl="0" indent="0" algn="ctr" rtl="0" hangingPunct="1">
              <a:lnSpc>
                <a:spcPct val="100000"/>
              </a:lnSpc>
              <a:spcBef>
                <a:spcPts val="0"/>
              </a:spcBef>
              <a:spcAft>
                <a:spcPts val="0"/>
              </a:spcAft>
              <a:buNone/>
              <a:tabLst/>
              <a:defRPr sz="1800"/>
            </a:pPr>
            <a:r>
              <a:rPr lang="hr-HR" sz="1600" b="1" i="0" u="none" strike="noStrike" kern="1200" spc="0">
                <a:ln>
                  <a:noFill/>
                </a:ln>
                <a:solidFill>
                  <a:srgbClr val="000000"/>
                </a:solidFill>
                <a:latin typeface="Rockwell" pitchFamily="18"/>
                <a:ea typeface="Microsoft YaHei" pitchFamily="2"/>
                <a:cs typeface="Mangal" pitchFamily="2"/>
              </a:rPr>
              <a:t>Jetrena lezija u bolesnice s plućnom tuberkulozom liječene četvornom antituberkulotskom terapijom - prikaz slučaja</a:t>
            </a:r>
          </a:p>
          <a:p>
            <a:pPr marL="0" marR="0" lvl="0" indent="0" algn="ctr" rtl="0" hangingPunct="1">
              <a:lnSpc>
                <a:spcPct val="100000"/>
              </a:lnSpc>
              <a:spcBef>
                <a:spcPts val="0"/>
              </a:spcBef>
              <a:spcAft>
                <a:spcPts val="0"/>
              </a:spcAft>
              <a:buNone/>
              <a:tabLst/>
              <a:defRPr sz="1800"/>
            </a:pPr>
            <a:r>
              <a:rPr lang="hr-HR" sz="1400" b="0" i="0" u="none" strike="noStrike" kern="1200" spc="0">
                <a:ln>
                  <a:noFill/>
                </a:ln>
                <a:solidFill>
                  <a:srgbClr val="000000"/>
                </a:solidFill>
                <a:latin typeface="Rockwell" pitchFamily="18"/>
                <a:ea typeface="Microsoft YaHei" pitchFamily="2"/>
                <a:cs typeface="Mangal" pitchFamily="2"/>
              </a:rPr>
              <a:t>Ivan Došen1Sanja Popović Grle2, Blaženka Barišić2</a:t>
            </a:r>
          </a:p>
        </p:txBody>
      </p:sp>
      <p:sp>
        <p:nvSpPr>
          <p:cNvPr id="4" name="Rectangle 5">
            <a:extLst>
              <a:ext uri="{FF2B5EF4-FFF2-40B4-BE49-F238E27FC236}">
                <a16:creationId xmlns:a16="http://schemas.microsoft.com/office/drawing/2014/main" id="{02E003AF-BF65-6FE4-88FC-32CF3AB36818}"/>
              </a:ext>
            </a:extLst>
          </p:cNvPr>
          <p:cNvSpPr/>
          <p:nvPr/>
        </p:nvSpPr>
        <p:spPr>
          <a:xfrm>
            <a:off x="2602080" y="930960"/>
            <a:ext cx="6148799" cy="4982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19080">
            <a:solidFill>
              <a:srgbClr val="918655"/>
            </a:solidFill>
            <a:prstDash val="solid"/>
          </a:ln>
        </p:spPr>
        <p:txBody>
          <a:bodyPr vert="horz" wrap="square" lIns="90000" tIns="45000" rIns="90000" bIns="45000" anchor="ctr" anchorCtr="0" compatLnSpc="0">
            <a:noAutofit/>
          </a:bodyPr>
          <a:lstStyle/>
          <a:p>
            <a:pPr marL="0" marR="0" lvl="0" indent="0" algn="l" rtl="0" hangingPunct="1">
              <a:lnSpc>
                <a:spcPct val="100000"/>
              </a:lnSpc>
              <a:spcBef>
                <a:spcPts val="0"/>
              </a:spcBef>
              <a:spcAft>
                <a:spcPts val="0"/>
              </a:spcAft>
              <a:buNone/>
              <a:tabLst/>
              <a:defRPr sz="1800"/>
            </a:pPr>
            <a:r>
              <a:rPr lang="hr-HR" sz="1000" b="0" i="0" u="none" strike="noStrike" kern="1200" spc="0">
                <a:ln>
                  <a:noFill/>
                </a:ln>
                <a:solidFill>
                  <a:srgbClr val="000000"/>
                </a:solidFill>
                <a:latin typeface="Rockwell" pitchFamily="18"/>
                <a:ea typeface="Microsoft YaHei" pitchFamily="2"/>
                <a:cs typeface="Mangal" pitchFamily="2"/>
              </a:rPr>
              <a:t>1 Odjel za gastroenterologiju, Služba za interne bolesti, Opća bolnica Varaždin</a:t>
            </a:r>
          </a:p>
          <a:p>
            <a:pPr marL="0" marR="0" lvl="0" indent="0" algn="l" rtl="0" hangingPunct="1">
              <a:lnSpc>
                <a:spcPct val="100000"/>
              </a:lnSpc>
              <a:spcBef>
                <a:spcPts val="0"/>
              </a:spcBef>
              <a:spcAft>
                <a:spcPts val="0"/>
              </a:spcAft>
              <a:buNone/>
              <a:tabLst/>
              <a:defRPr sz="1800"/>
            </a:pPr>
            <a:r>
              <a:rPr lang="hr-HR" sz="1000" b="0" i="0" u="none" strike="noStrike" kern="1200" spc="0">
                <a:ln>
                  <a:noFill/>
                </a:ln>
                <a:solidFill>
                  <a:srgbClr val="000000"/>
                </a:solidFill>
                <a:latin typeface="Rockwell" pitchFamily="18"/>
                <a:ea typeface="Microsoft YaHei" pitchFamily="2"/>
                <a:cs typeface="Mangal" pitchFamily="2"/>
              </a:rPr>
              <a:t>2 Zavod za alergijske i opstruktivne bolesti pluća, Klinika za plućne bolesti Jordanovac, KBC Zagreb</a:t>
            </a:r>
          </a:p>
        </p:txBody>
      </p:sp>
      <p:sp>
        <p:nvSpPr>
          <p:cNvPr id="5" name="Rectangle 6">
            <a:extLst>
              <a:ext uri="{FF2B5EF4-FFF2-40B4-BE49-F238E27FC236}">
                <a16:creationId xmlns:a16="http://schemas.microsoft.com/office/drawing/2014/main" id="{4AE63357-A49D-3B9D-E527-3C4A013A685B}"/>
              </a:ext>
            </a:extLst>
          </p:cNvPr>
          <p:cNvSpPr/>
          <p:nvPr/>
        </p:nvSpPr>
        <p:spPr>
          <a:xfrm>
            <a:off x="9982080" y="3332879"/>
            <a:ext cx="2149920" cy="34988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19080">
            <a:solidFill>
              <a:srgbClr val="918655"/>
            </a:solidFill>
            <a:prstDash val="solid"/>
          </a:ln>
        </p:spPr>
        <p:txBody>
          <a:bodyPr vert="horz" wrap="square" lIns="90000" tIns="45000" rIns="90000" bIns="45000" anchor="ctr" anchorCtr="0" compatLnSpc="0">
            <a:noAutofit/>
          </a:bodyPr>
          <a:lstStyle/>
          <a:p>
            <a:pPr marL="0" marR="0" lvl="0" indent="0" algn="ctr" rtl="0" hangingPunct="1">
              <a:lnSpc>
                <a:spcPct val="100000"/>
              </a:lnSpc>
              <a:spcBef>
                <a:spcPts val="0"/>
              </a:spcBef>
              <a:spcAft>
                <a:spcPts val="0"/>
              </a:spcAft>
              <a:buNone/>
              <a:tabLst/>
              <a:defRPr sz="1800"/>
            </a:pPr>
            <a:endParaRPr lang="hr-HR" sz="1400" b="0" i="0" u="none" strike="noStrike" kern="1200" spc="0">
              <a:ln>
                <a:noFill/>
              </a:ln>
              <a:solidFill>
                <a:srgbClr val="000000"/>
              </a:solidFill>
              <a:latin typeface="Corbel Light" pitchFamily="34"/>
              <a:ea typeface="Microsoft YaHei" pitchFamily="2"/>
              <a:cs typeface="Mangal" pitchFamily="2"/>
            </a:endParaRPr>
          </a:p>
          <a:p>
            <a:pPr marL="0" marR="0" lvl="0" indent="0" algn="ctr" rtl="0" hangingPunct="1">
              <a:lnSpc>
                <a:spcPct val="100000"/>
              </a:lnSpc>
              <a:spcBef>
                <a:spcPts val="0"/>
              </a:spcBef>
              <a:spcAft>
                <a:spcPts val="0"/>
              </a:spcAft>
              <a:buNone/>
              <a:tabLst/>
              <a:defRPr sz="1800"/>
            </a:pPr>
            <a:r>
              <a:rPr lang="hr-HR" sz="1000" b="0" i="0" u="none" strike="noStrike" kern="1200" spc="0">
                <a:ln>
                  <a:noFill/>
                </a:ln>
                <a:solidFill>
                  <a:srgbClr val="000000"/>
                </a:solidFill>
                <a:latin typeface="Trebuchet MS" pitchFamily="18"/>
                <a:ea typeface="Microsoft YaHei" pitchFamily="2"/>
                <a:cs typeface="Mangal" pitchFamily="2"/>
              </a:rPr>
              <a:t>ZAKLJUČAK</a:t>
            </a:r>
          </a:p>
          <a:p>
            <a:pPr marL="0" marR="0" lvl="0" indent="0" algn="ctr" rtl="0" hangingPunct="1">
              <a:lnSpc>
                <a:spcPct val="100000"/>
              </a:lnSpc>
              <a:spcBef>
                <a:spcPts val="0"/>
              </a:spcBef>
              <a:spcAft>
                <a:spcPts val="0"/>
              </a:spcAft>
              <a:buNone/>
              <a:tabLst/>
              <a:defRPr sz="1800"/>
            </a:pPr>
            <a:r>
              <a:rPr lang="hr-HR" sz="1000" b="0" i="0" u="none" strike="noStrike" kern="1200" spc="0">
                <a:ln>
                  <a:noFill/>
                </a:ln>
                <a:solidFill>
                  <a:srgbClr val="000000"/>
                </a:solidFill>
                <a:latin typeface="Trebuchet MS" pitchFamily="18"/>
                <a:ea typeface="Microsoft YaHei" pitchFamily="2"/>
                <a:cs typeface="Mangal" pitchFamily="2"/>
              </a:rPr>
              <a:t>Opisan je slučaj jetrene lezije prilikom liječenja plućne tuberkuloze četvornom antituberkulotskom terapijom. Učinjeno je farmagenomsko testiranje, verificirana je manja aktivnost NAT2 enzima u jetri u metabolizmu izoniazida i pirazinamida, nakon čega je bolesnici prilagođena terapija, smanjenje su doze ATL . Prikladno je kratko prekinuti liječenje i dopustiti da se svi simptomi povuku i da se test jetrene funkcije oporavi prije početka postupnog ponovnog uvođenja pojedinih lijekova. Mogu se razmotriti manje hepatotoksični lijekovi uključujući streptomicin, etambutol i fluorokinoloni.</a:t>
            </a:r>
          </a:p>
        </p:txBody>
      </p:sp>
      <p:sp>
        <p:nvSpPr>
          <p:cNvPr id="6" name="Rectangle 7">
            <a:extLst>
              <a:ext uri="{FF2B5EF4-FFF2-40B4-BE49-F238E27FC236}">
                <a16:creationId xmlns:a16="http://schemas.microsoft.com/office/drawing/2014/main" id="{F15C4A43-84E3-CFF3-BDE7-CCE46ABDB60C}"/>
              </a:ext>
            </a:extLst>
          </p:cNvPr>
          <p:cNvSpPr/>
          <p:nvPr/>
        </p:nvSpPr>
        <p:spPr>
          <a:xfrm>
            <a:off x="59760" y="3716280"/>
            <a:ext cx="2809080" cy="19659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90C226"/>
          </a:solidFill>
          <a:ln w="19080">
            <a:solidFill>
              <a:srgbClr val="6A8F1C"/>
            </a:solidFill>
            <a:prstDash val="solid"/>
          </a:ln>
        </p:spPr>
        <p:txBody>
          <a:bodyPr vert="horz" wrap="square" lIns="90000" tIns="45000" rIns="90000" bIns="45000" anchor="ctr" anchorCtr="0" compatLnSpc="0">
            <a:noAutofit/>
          </a:bodyPr>
          <a:lstStyle/>
          <a:p>
            <a:pPr marL="0" marR="0" lvl="0" indent="0" algn="ctr" rtl="0" hangingPunct="1">
              <a:lnSpc>
                <a:spcPct val="100000"/>
              </a:lnSpc>
              <a:spcBef>
                <a:spcPts val="0"/>
              </a:spcBef>
              <a:spcAft>
                <a:spcPts val="0"/>
              </a:spcAft>
              <a:buNone/>
              <a:tabLst/>
              <a:defRPr sz="1800"/>
            </a:pPr>
            <a:r>
              <a:rPr lang="hr-HR" sz="1050" b="0" i="0" u="none" strike="noStrike" kern="1200" spc="0">
                <a:ln>
                  <a:noFill/>
                </a:ln>
                <a:solidFill>
                  <a:srgbClr val="FFFFFF"/>
                </a:solidFill>
                <a:latin typeface="Trebuchet MS" pitchFamily="18"/>
                <a:ea typeface="Microsoft YaHei" pitchFamily="2"/>
                <a:cs typeface="Mangal" pitchFamily="2"/>
              </a:rPr>
              <a:t>Jetrena lezija nakon uvođenja antituberkulotske terapije je češća nuspojava. Početna funkcija jetre i redovito praćenje važni su za bolesnike koji se liječe standardnom terapijom. Rifampicin može uzrokovati asimptomatsku hiperbilirubinemiju, ali zajedno s izoniazidom i pirazinamidom, također može uzrokovati hepatitis. Blagi asimptomatski porast transaminaza je uobičajen, ali značajna hepatotoksičnost javlja se samo u 2-5% slučajeva.</a:t>
            </a:r>
          </a:p>
        </p:txBody>
      </p:sp>
      <p:sp>
        <p:nvSpPr>
          <p:cNvPr id="7" name="Oval 8">
            <a:extLst>
              <a:ext uri="{FF2B5EF4-FFF2-40B4-BE49-F238E27FC236}">
                <a16:creationId xmlns:a16="http://schemas.microsoft.com/office/drawing/2014/main" id="{66536F33-EF08-BCE6-BDB9-F79EC6C83EA2}"/>
              </a:ext>
            </a:extLst>
          </p:cNvPr>
          <p:cNvSpPr/>
          <p:nvPr/>
        </p:nvSpPr>
        <p:spPr>
          <a:xfrm>
            <a:off x="59760" y="1193399"/>
            <a:ext cx="3140279" cy="249588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90C226"/>
          </a:solidFill>
          <a:ln w="19080">
            <a:solidFill>
              <a:srgbClr val="6A8F1C"/>
            </a:solidFill>
            <a:prstDash val="solid"/>
          </a:ln>
        </p:spPr>
        <p:txBody>
          <a:bodyPr vert="horz" wrap="square" lIns="90000" tIns="45000" rIns="90000" bIns="45000" anchor="ctr" anchorCtr="0" compatLnSpc="0">
            <a:noAutofit/>
          </a:bodyPr>
          <a:lstStyle/>
          <a:p>
            <a:pPr marL="0" marR="0" lvl="0" indent="0" algn="ctr" rtl="0" hangingPunct="1">
              <a:lnSpc>
                <a:spcPct val="100000"/>
              </a:lnSpc>
              <a:spcBef>
                <a:spcPts val="0"/>
              </a:spcBef>
              <a:spcAft>
                <a:spcPts val="0"/>
              </a:spcAft>
              <a:buNone/>
              <a:tabLst/>
              <a:defRPr sz="1800"/>
            </a:pPr>
            <a:r>
              <a:rPr lang="hr-HR" sz="1400" b="1" i="0" u="none" strike="noStrike" kern="1200" spc="0">
                <a:ln>
                  <a:noFill/>
                </a:ln>
                <a:solidFill>
                  <a:srgbClr val="FFFFFF"/>
                </a:solidFill>
                <a:latin typeface="Corbel Light" pitchFamily="34"/>
                <a:ea typeface="Microsoft YaHei" pitchFamily="2"/>
                <a:cs typeface="Mangal" pitchFamily="2"/>
              </a:rPr>
              <a:t>UVOD</a:t>
            </a:r>
          </a:p>
          <a:p>
            <a:pPr marL="0" marR="0" lvl="0" indent="0" algn="ctr" rtl="0" hangingPunct="1">
              <a:lnSpc>
                <a:spcPct val="100000"/>
              </a:lnSpc>
              <a:spcBef>
                <a:spcPts val="0"/>
              </a:spcBef>
              <a:spcAft>
                <a:spcPts val="0"/>
              </a:spcAft>
              <a:buNone/>
              <a:tabLst/>
              <a:defRPr sz="1800"/>
            </a:pPr>
            <a:r>
              <a:rPr lang="hr-HR" sz="1050" b="1" i="0" u="none" strike="noStrike" kern="1200" spc="0">
                <a:ln>
                  <a:noFill/>
                </a:ln>
                <a:solidFill>
                  <a:srgbClr val="FFFFFF"/>
                </a:solidFill>
                <a:latin typeface="Corbel Light" pitchFamily="34"/>
                <a:ea typeface="Microsoft YaHei" pitchFamily="2"/>
                <a:cs typeface="Mangal" pitchFamily="2"/>
              </a:rPr>
              <a:t>Liječenje tuberkuloze temelji se na početnoj intenziviranoj fazi za brzo smanjenje bakterijske populacije, nakon čega slijedi faza uništavanja preostalih bakterija. Standardno liječenje uključuje liječenje u trajanju od 6 mjeseci izoniazidom i rifampicinom, uz terapiju pirazinamidom i etambutolom u prva 2 mjeseca, iznimka je tuberkulozni meningitis kada se preporučuje 12-mjesečna terapija.Većina pacijenata se liječi u hospitalnim uvjetima.</a:t>
            </a:r>
          </a:p>
        </p:txBody>
      </p:sp>
      <p:sp>
        <p:nvSpPr>
          <p:cNvPr id="8" name="Oval 9">
            <a:extLst>
              <a:ext uri="{FF2B5EF4-FFF2-40B4-BE49-F238E27FC236}">
                <a16:creationId xmlns:a16="http://schemas.microsoft.com/office/drawing/2014/main" id="{0EF5040A-8A12-A8DE-D09F-E0BA21ECF9FA}"/>
              </a:ext>
            </a:extLst>
          </p:cNvPr>
          <p:cNvSpPr/>
          <p:nvPr/>
        </p:nvSpPr>
        <p:spPr>
          <a:xfrm>
            <a:off x="9316080" y="1645560"/>
            <a:ext cx="1748879" cy="88740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90C226"/>
          </a:solidFill>
          <a:ln w="19080">
            <a:solidFill>
              <a:srgbClr val="6A8F1C"/>
            </a:solidFill>
            <a:prstDash val="solid"/>
          </a:ln>
        </p:spPr>
        <p:txBody>
          <a:bodyPr vert="horz" wrap="square" lIns="90000" tIns="45000" rIns="90000" bIns="45000" anchor="ctr" anchorCtr="0" compatLnSpc="0">
            <a:noAutofit/>
          </a:bodyPr>
          <a:lstStyle/>
          <a:p>
            <a:pPr marL="0" marR="0" lvl="0" indent="0" algn="ctr" rtl="0" hangingPunct="1">
              <a:lnSpc>
                <a:spcPct val="100000"/>
              </a:lnSpc>
              <a:spcBef>
                <a:spcPts val="0"/>
              </a:spcBef>
              <a:spcAft>
                <a:spcPts val="0"/>
              </a:spcAft>
              <a:buNone/>
              <a:tabLst/>
              <a:defRPr sz="1800"/>
            </a:pPr>
            <a:r>
              <a:rPr lang="hr-HR" sz="1200" b="1" i="0" u="none" strike="noStrike" kern="1200" spc="0">
                <a:ln>
                  <a:noFill/>
                </a:ln>
                <a:solidFill>
                  <a:srgbClr val="FFFFFF"/>
                </a:solidFill>
                <a:latin typeface="Corbel Light" pitchFamily="34"/>
                <a:ea typeface="Microsoft YaHei" pitchFamily="2"/>
                <a:cs typeface="Mangal" pitchFamily="2"/>
              </a:rPr>
              <a:t>Nuspojave antituberkulotske terapije</a:t>
            </a:r>
          </a:p>
        </p:txBody>
      </p:sp>
      <p:sp>
        <p:nvSpPr>
          <p:cNvPr id="9" name="Oval 10">
            <a:extLst>
              <a:ext uri="{FF2B5EF4-FFF2-40B4-BE49-F238E27FC236}">
                <a16:creationId xmlns:a16="http://schemas.microsoft.com/office/drawing/2014/main" id="{A029CC3A-E39E-F9C8-62CC-3025CD98665D}"/>
              </a:ext>
            </a:extLst>
          </p:cNvPr>
          <p:cNvSpPr/>
          <p:nvPr/>
        </p:nvSpPr>
        <p:spPr>
          <a:xfrm>
            <a:off x="8773560" y="1026719"/>
            <a:ext cx="1099440" cy="111132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90C226"/>
          </a:solidFill>
          <a:ln w="19080">
            <a:solidFill>
              <a:srgbClr val="6A8F1C"/>
            </a:solidFill>
            <a:prstDash val="solid"/>
          </a:ln>
        </p:spPr>
        <p:txBody>
          <a:bodyPr vert="horz" wrap="square" lIns="90000" tIns="45000" rIns="90000" bIns="45000" anchor="ctr" anchorCtr="0" compatLnSpc="0">
            <a:noAutofit/>
          </a:bodyPr>
          <a:lstStyle/>
          <a:p>
            <a:pPr marL="0" marR="0" lvl="0" indent="0" algn="ctr" rtl="0" hangingPunct="1">
              <a:lnSpc>
                <a:spcPct val="100000"/>
              </a:lnSpc>
              <a:spcBef>
                <a:spcPts val="0"/>
              </a:spcBef>
              <a:spcAft>
                <a:spcPts val="0"/>
              </a:spcAft>
              <a:buNone/>
              <a:tabLst/>
              <a:defRPr sz="1800"/>
            </a:pPr>
            <a:r>
              <a:rPr lang="hr-HR" sz="1000" b="1" i="0" u="none" strike="noStrike" kern="1200" spc="0">
                <a:ln>
                  <a:noFill/>
                </a:ln>
                <a:solidFill>
                  <a:srgbClr val="FFFFFF"/>
                </a:solidFill>
                <a:latin typeface="Corbel Light" pitchFamily="34"/>
                <a:ea typeface="Microsoft YaHei" pitchFamily="2"/>
                <a:cs typeface="Mangal" pitchFamily="2"/>
              </a:rPr>
              <a:t>Rifampicin može uzrokovati crvenu boju urina</a:t>
            </a:r>
          </a:p>
        </p:txBody>
      </p:sp>
      <p:sp>
        <p:nvSpPr>
          <p:cNvPr id="10" name="Oval 11">
            <a:extLst>
              <a:ext uri="{FF2B5EF4-FFF2-40B4-BE49-F238E27FC236}">
                <a16:creationId xmlns:a16="http://schemas.microsoft.com/office/drawing/2014/main" id="{0C69EE67-5F1D-53A4-E488-AA4F8F2CB831}"/>
              </a:ext>
            </a:extLst>
          </p:cNvPr>
          <p:cNvSpPr/>
          <p:nvPr/>
        </p:nvSpPr>
        <p:spPr>
          <a:xfrm>
            <a:off x="10672920" y="1143000"/>
            <a:ext cx="1285200" cy="111132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90C226"/>
          </a:solidFill>
          <a:ln w="19080">
            <a:solidFill>
              <a:srgbClr val="6A8F1C"/>
            </a:solidFill>
            <a:prstDash val="solid"/>
          </a:ln>
        </p:spPr>
        <p:txBody>
          <a:bodyPr vert="horz" wrap="square" lIns="90000" tIns="45000" rIns="90000" bIns="45000" anchor="ctr" anchorCtr="0" compatLnSpc="0">
            <a:noAutofit/>
          </a:bodyPr>
          <a:lstStyle/>
          <a:p>
            <a:pPr marL="0" marR="0" lvl="0" indent="0" algn="ctr" rtl="0" hangingPunct="1">
              <a:lnSpc>
                <a:spcPct val="100000"/>
              </a:lnSpc>
              <a:spcBef>
                <a:spcPts val="0"/>
              </a:spcBef>
              <a:spcAft>
                <a:spcPts val="0"/>
              </a:spcAft>
              <a:buNone/>
              <a:tabLst/>
              <a:defRPr sz="1800"/>
            </a:pPr>
            <a:r>
              <a:rPr lang="hr-HR" sz="1000" b="1" i="0" u="none" strike="noStrike" kern="1200" spc="0">
                <a:ln>
                  <a:noFill/>
                </a:ln>
                <a:solidFill>
                  <a:srgbClr val="FFFFFF"/>
                </a:solidFill>
                <a:latin typeface="Corbel Light" pitchFamily="34"/>
                <a:ea typeface="Microsoft YaHei" pitchFamily="2"/>
                <a:cs typeface="Mangal" pitchFamily="2"/>
              </a:rPr>
              <a:t>Smanjena učinkovitost rifampicina u pacijentica koje su na kontraceptivima</a:t>
            </a:r>
          </a:p>
        </p:txBody>
      </p:sp>
      <p:sp>
        <p:nvSpPr>
          <p:cNvPr id="11" name="Oval 12">
            <a:extLst>
              <a:ext uri="{FF2B5EF4-FFF2-40B4-BE49-F238E27FC236}">
                <a16:creationId xmlns:a16="http://schemas.microsoft.com/office/drawing/2014/main" id="{317D50BC-2B08-E440-4E6F-F1F86F272691}"/>
              </a:ext>
            </a:extLst>
          </p:cNvPr>
          <p:cNvSpPr/>
          <p:nvPr/>
        </p:nvSpPr>
        <p:spPr>
          <a:xfrm>
            <a:off x="8294040" y="2129400"/>
            <a:ext cx="1457280" cy="1058039"/>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90C226"/>
          </a:solidFill>
          <a:ln w="19080">
            <a:solidFill>
              <a:srgbClr val="6A8F1C"/>
            </a:solidFill>
            <a:prstDash val="solid"/>
          </a:ln>
        </p:spPr>
        <p:txBody>
          <a:bodyPr vert="horz" wrap="square" lIns="90000" tIns="45000" rIns="90000" bIns="45000" anchor="ctr" anchorCtr="0" compatLnSpc="0">
            <a:noAutofit/>
          </a:bodyPr>
          <a:lstStyle/>
          <a:p>
            <a:pPr marL="0" marR="0" lvl="0" indent="0" algn="ctr" rtl="0" hangingPunct="1">
              <a:lnSpc>
                <a:spcPct val="100000"/>
              </a:lnSpc>
              <a:spcBef>
                <a:spcPts val="0"/>
              </a:spcBef>
              <a:spcAft>
                <a:spcPts val="0"/>
              </a:spcAft>
              <a:buNone/>
              <a:tabLst/>
              <a:defRPr sz="1800"/>
            </a:pPr>
            <a:r>
              <a:rPr lang="hr-HR" sz="1000" b="1" i="0" u="none" strike="noStrike" kern="1200" spc="0">
                <a:ln>
                  <a:noFill/>
                </a:ln>
                <a:solidFill>
                  <a:srgbClr val="FFFFFF"/>
                </a:solidFill>
                <a:latin typeface="Corbel Light" pitchFamily="34"/>
                <a:ea typeface="Microsoft YaHei" pitchFamily="2"/>
                <a:cs typeface="Mangal" pitchFamily="2"/>
              </a:rPr>
              <a:t>Nefrotoksičnost etambutola i streptomicina  </a:t>
            </a:r>
          </a:p>
        </p:txBody>
      </p:sp>
      <p:sp>
        <p:nvSpPr>
          <p:cNvPr id="12" name="Oval 13">
            <a:extLst>
              <a:ext uri="{FF2B5EF4-FFF2-40B4-BE49-F238E27FC236}">
                <a16:creationId xmlns:a16="http://schemas.microsoft.com/office/drawing/2014/main" id="{8AD2FF59-7E45-9336-01BD-5419229AA0BC}"/>
              </a:ext>
            </a:extLst>
          </p:cNvPr>
          <p:cNvSpPr/>
          <p:nvPr/>
        </p:nvSpPr>
        <p:spPr>
          <a:xfrm>
            <a:off x="10548360" y="2256120"/>
            <a:ext cx="1682639" cy="88740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90C226"/>
          </a:solidFill>
          <a:ln w="19080">
            <a:solidFill>
              <a:srgbClr val="6A8F1C"/>
            </a:solidFill>
            <a:prstDash val="solid"/>
          </a:ln>
        </p:spPr>
        <p:txBody>
          <a:bodyPr vert="horz" wrap="square" lIns="90000" tIns="45000" rIns="90000" bIns="45000" anchor="ctr" anchorCtr="0" compatLnSpc="0">
            <a:noAutofit/>
          </a:bodyPr>
          <a:lstStyle/>
          <a:p>
            <a:pPr marL="0" marR="0" lvl="0" indent="0" algn="ctr" rtl="0" hangingPunct="1">
              <a:lnSpc>
                <a:spcPct val="100000"/>
              </a:lnSpc>
              <a:spcBef>
                <a:spcPts val="0"/>
              </a:spcBef>
              <a:spcAft>
                <a:spcPts val="0"/>
              </a:spcAft>
              <a:buNone/>
              <a:tabLst/>
              <a:defRPr sz="1800"/>
            </a:pPr>
            <a:r>
              <a:rPr lang="hr-HR" sz="1000" b="1" i="0" u="none" strike="noStrike" kern="1200" spc="0">
                <a:ln>
                  <a:noFill/>
                </a:ln>
                <a:solidFill>
                  <a:srgbClr val="FFFFFF"/>
                </a:solidFill>
                <a:latin typeface="Corbel Light" pitchFamily="34"/>
                <a:ea typeface="Microsoft YaHei" pitchFamily="2"/>
                <a:cs typeface="Mangal" pitchFamily="2"/>
              </a:rPr>
              <a:t>Asimptomatska hiperbilirubinemija, hepatitis   </a:t>
            </a:r>
          </a:p>
        </p:txBody>
      </p:sp>
      <p:pic>
        <p:nvPicPr>
          <p:cNvPr id="13" name="Picture 15">
            <a:extLst>
              <a:ext uri="{FF2B5EF4-FFF2-40B4-BE49-F238E27FC236}">
                <a16:creationId xmlns:a16="http://schemas.microsoft.com/office/drawing/2014/main" id="{A8E22B5D-1ACA-FB27-5ABC-40F15E25A031}"/>
              </a:ext>
            </a:extLst>
          </p:cNvPr>
          <p:cNvPicPr>
            <a:picLocks noChangeAspect="1"/>
          </p:cNvPicPr>
          <p:nvPr/>
        </p:nvPicPr>
        <p:blipFill>
          <a:blip r:embed="rId3">
            <a:lum/>
            <a:alphaModFix/>
          </a:blip>
          <a:srcRect/>
          <a:stretch>
            <a:fillRect/>
          </a:stretch>
        </p:blipFill>
        <p:spPr>
          <a:xfrm>
            <a:off x="7520760" y="3791880"/>
            <a:ext cx="2460960" cy="1381679"/>
          </a:xfrm>
          <a:prstGeom prst="rect">
            <a:avLst/>
          </a:prstGeom>
          <a:noFill/>
          <a:ln>
            <a:noFill/>
          </a:ln>
        </p:spPr>
      </p:pic>
      <p:sp>
        <p:nvSpPr>
          <p:cNvPr id="14" name="Rectangle 16">
            <a:extLst>
              <a:ext uri="{FF2B5EF4-FFF2-40B4-BE49-F238E27FC236}">
                <a16:creationId xmlns:a16="http://schemas.microsoft.com/office/drawing/2014/main" id="{56656DDB-1791-2677-C5DE-9CC75C2123B7}"/>
              </a:ext>
            </a:extLst>
          </p:cNvPr>
          <p:cNvSpPr/>
          <p:nvPr/>
        </p:nvSpPr>
        <p:spPr>
          <a:xfrm>
            <a:off x="59760" y="6333480"/>
            <a:ext cx="8620199" cy="4982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19080">
            <a:solidFill>
              <a:srgbClr val="918655"/>
            </a:solidFill>
            <a:prstDash val="solid"/>
          </a:ln>
        </p:spPr>
        <p:txBody>
          <a:bodyPr vert="horz" wrap="square" lIns="90000" tIns="45000" rIns="90000" bIns="45000" anchor="ctr" anchorCtr="0" compatLnSpc="0">
            <a:noAutofit/>
          </a:bodyPr>
          <a:lstStyle/>
          <a:p>
            <a:pPr marL="0" marR="0" lvl="0" indent="0" algn="ctr" rtl="0" hangingPunct="1">
              <a:lnSpc>
                <a:spcPct val="100000"/>
              </a:lnSpc>
              <a:spcBef>
                <a:spcPts val="0"/>
              </a:spcBef>
              <a:spcAft>
                <a:spcPts val="0"/>
              </a:spcAft>
              <a:buNone/>
              <a:tabLst/>
              <a:defRPr sz="1800"/>
            </a:pPr>
            <a:r>
              <a:rPr lang="hr-HR" sz="1050" b="0" i="0" u="none" strike="noStrike" kern="1200" spc="0">
                <a:ln>
                  <a:noFill/>
                </a:ln>
                <a:solidFill>
                  <a:srgbClr val="000000"/>
                </a:solidFill>
                <a:latin typeface="Corbel Light" pitchFamily="34"/>
                <a:ea typeface="Microsoft YaHei" pitchFamily="2"/>
                <a:cs typeface="Mangal" pitchFamily="2"/>
              </a:rPr>
              <a:t>Reference: Stuart H.Ralston, Ian D.Penman, Mark W.J. Strachan, Richard P.Hobson, Respiratory medicine, Tuberculosis, davidsons-principles-and-practice-of-medicine,23rd Edition, Anne M Larson, MD, FACP, FAASLD, AGAF, Amy L Graziani, PharmD, Isoniazid hepatotoxicity, UpToDate, Feb 2022.</a:t>
            </a:r>
          </a:p>
        </p:txBody>
      </p:sp>
      <p:pic>
        <p:nvPicPr>
          <p:cNvPr id="15" name="Picture 17">
            <a:extLst>
              <a:ext uri="{FF2B5EF4-FFF2-40B4-BE49-F238E27FC236}">
                <a16:creationId xmlns:a16="http://schemas.microsoft.com/office/drawing/2014/main" id="{59E6B65E-3AB8-6366-DA7B-088BA8046452}"/>
              </a:ext>
            </a:extLst>
          </p:cNvPr>
          <p:cNvPicPr>
            <a:picLocks noChangeAspect="1"/>
          </p:cNvPicPr>
          <p:nvPr/>
        </p:nvPicPr>
        <p:blipFill>
          <a:blip r:embed="rId4">
            <a:lum/>
            <a:alphaModFix/>
          </a:blip>
          <a:srcRect/>
          <a:stretch>
            <a:fillRect/>
          </a:stretch>
        </p:blipFill>
        <p:spPr>
          <a:xfrm>
            <a:off x="9830520" y="435600"/>
            <a:ext cx="1197000" cy="757440"/>
          </a:xfrm>
          <a:prstGeom prst="rect">
            <a:avLst/>
          </a:prstGeom>
          <a:noFill/>
          <a:ln>
            <a:noFill/>
          </a:ln>
        </p:spPr>
      </p:pic>
      <p:sp>
        <p:nvSpPr>
          <p:cNvPr id="16" name="Oval 1">
            <a:extLst>
              <a:ext uri="{FF2B5EF4-FFF2-40B4-BE49-F238E27FC236}">
                <a16:creationId xmlns:a16="http://schemas.microsoft.com/office/drawing/2014/main" id="{62E85A36-C90F-1EE8-D202-136AE64374F3}"/>
              </a:ext>
            </a:extLst>
          </p:cNvPr>
          <p:cNvSpPr/>
          <p:nvPr/>
        </p:nvSpPr>
        <p:spPr>
          <a:xfrm>
            <a:off x="9526319" y="2472840"/>
            <a:ext cx="1285200" cy="64008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90C226"/>
          </a:solidFill>
          <a:ln w="19080">
            <a:solidFill>
              <a:srgbClr val="6A8F1C"/>
            </a:solidFill>
            <a:prstDash val="solid"/>
          </a:ln>
        </p:spPr>
        <p:txBody>
          <a:bodyPr vert="horz" wrap="square" lIns="90000" tIns="45000" rIns="90000" bIns="45000" anchor="ctr" anchorCtr="0" compatLnSpc="0">
            <a:noAutofit/>
          </a:bodyPr>
          <a:lstStyle/>
          <a:p>
            <a:pPr marL="0" marR="0" lvl="0" indent="0" algn="ctr" rtl="0" hangingPunct="1">
              <a:lnSpc>
                <a:spcPct val="100000"/>
              </a:lnSpc>
              <a:spcBef>
                <a:spcPts val="0"/>
              </a:spcBef>
              <a:spcAft>
                <a:spcPts val="0"/>
              </a:spcAft>
              <a:buNone/>
              <a:tabLst/>
              <a:defRPr sz="1800"/>
            </a:pPr>
            <a:r>
              <a:rPr lang="hr-HR" sz="1000" b="1" i="0" u="none" strike="noStrike" kern="1200" spc="0">
                <a:ln>
                  <a:noFill/>
                </a:ln>
                <a:solidFill>
                  <a:srgbClr val="FFFFFF"/>
                </a:solidFill>
                <a:latin typeface="Corbel Light" pitchFamily="34"/>
                <a:ea typeface="Microsoft YaHei" pitchFamily="2"/>
                <a:cs typeface="Mangal" pitchFamily="2"/>
              </a:rPr>
              <a:t>Pancitopenijapovezana sa izoniazidom i rifampicinom</a:t>
            </a:r>
          </a:p>
        </p:txBody>
      </p:sp>
    </p:spTree>
  </p:cSld>
  <p:clrMapOvr>
    <a:masterClrMapping/>
  </p:clrMapOvr>
</p:sld>
</file>

<file path=ppt/theme/theme1.xml><?xml version="1.0" encoding="utf-8"?>
<a:theme xmlns:a="http://schemas.openxmlformats.org/drawingml/2006/main" name="Defaul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Široki zaslon</PresentationFormat>
  <Slides>1</Slides>
  <Notes>1</Notes>
  <HiddenSlides>0</HiddenSlides>
  <ScaleCrop>false</ScaleCrop>
  <HeadingPairs>
    <vt:vector size="4" baseType="variant">
      <vt:variant>
        <vt:lpstr>Tema</vt:lpstr>
      </vt:variant>
      <vt:variant>
        <vt:i4>1</vt:i4>
      </vt:variant>
      <vt:variant>
        <vt:lpstr>Naslovi slajdova</vt:lpstr>
      </vt:variant>
      <vt:variant>
        <vt:i4>1</vt:i4>
      </vt:variant>
    </vt:vector>
  </HeadingPairs>
  <TitlesOfParts>
    <vt:vector size="2" baseType="lpstr">
      <vt:lpstr>Default</vt:lpstr>
      <vt:lpstr>PowerPoint prezentacija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Nepoznati korisnik</cp:lastModifiedBy>
  <cp:revision>2</cp:revision>
  <dcterms:modified xsi:type="dcterms:W3CDTF">2022-05-14T12:46:51Z</dcterms:modified>
</cp:coreProperties>
</file>